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Figtree"/>
      <p:regular r:id="rId23"/>
      <p:bold r:id="rId24"/>
      <p:italic r:id="rId25"/>
      <p:boldItalic r:id="rId26"/>
    </p:embeddedFont>
    <p:embeddedFont>
      <p:font typeface="Figtree Light"/>
      <p:regular r:id="rId27"/>
      <p:bold r:id="rId28"/>
      <p:italic r:id="rId29"/>
      <p:boldItalic r:id="rId30"/>
    </p:embeddedFont>
    <p:embeddedFont>
      <p:font typeface="Poppins"/>
      <p:regular r:id="rId31"/>
      <p:bold r:id="rId32"/>
      <p:italic r:id="rId33"/>
      <p:boldItalic r:id="rId34"/>
    </p:embeddedFont>
    <p:embeddedFont>
      <p:font typeface="Manrope"/>
      <p:regular r:id="rId35"/>
      <p:bold r:id="rId36"/>
    </p:embeddedFont>
    <p:embeddedFont>
      <p:font typeface="Bebas Neue"/>
      <p:regular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Figtree-bold.fntdata"/><Relationship Id="rId23" Type="http://schemas.openxmlformats.org/officeDocument/2006/relationships/font" Target="fonts/Figtre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gtree-boldItalic.fntdata"/><Relationship Id="rId25" Type="http://schemas.openxmlformats.org/officeDocument/2006/relationships/font" Target="fonts/Figtree-italic.fntdata"/><Relationship Id="rId28" Type="http://schemas.openxmlformats.org/officeDocument/2006/relationships/font" Target="fonts/FigtreeLight-bold.fntdata"/><Relationship Id="rId27" Type="http://schemas.openxmlformats.org/officeDocument/2006/relationships/font" Target="fonts/Figtree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gtree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regular.fntdata"/><Relationship Id="rId30" Type="http://schemas.openxmlformats.org/officeDocument/2006/relationships/font" Target="fonts/FigtreeLight-boldItalic.fntdata"/><Relationship Id="rId11" Type="http://schemas.openxmlformats.org/officeDocument/2006/relationships/slide" Target="slides/slide7.xml"/><Relationship Id="rId33" Type="http://schemas.openxmlformats.org/officeDocument/2006/relationships/font" Target="fonts/Poppins-italic.fntdata"/><Relationship Id="rId10" Type="http://schemas.openxmlformats.org/officeDocument/2006/relationships/slide" Target="slides/slide6.xml"/><Relationship Id="rId32" Type="http://schemas.openxmlformats.org/officeDocument/2006/relationships/font" Target="fonts/Poppins-bold.fntdata"/><Relationship Id="rId13" Type="http://schemas.openxmlformats.org/officeDocument/2006/relationships/slide" Target="slides/slide9.xml"/><Relationship Id="rId35" Type="http://schemas.openxmlformats.org/officeDocument/2006/relationships/font" Target="fonts/Manrope-regular.fntdata"/><Relationship Id="rId12" Type="http://schemas.openxmlformats.org/officeDocument/2006/relationships/slide" Target="slides/slide8.xml"/><Relationship Id="rId34" Type="http://schemas.openxmlformats.org/officeDocument/2006/relationships/font" Target="fonts/Poppins-boldItalic.fntdata"/><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Manrope-bold.fntdata"/><Relationship Id="rId17" Type="http://schemas.openxmlformats.org/officeDocument/2006/relationships/slide" Target="slides/slide13.xml"/><Relationship Id="rId39" Type="http://schemas.openxmlformats.org/officeDocument/2006/relationships/font" Target="fonts/Comfortaa-bold.fntdata"/><Relationship Id="rId16" Type="http://schemas.openxmlformats.org/officeDocument/2006/relationships/slide" Target="slides/slide12.xml"/><Relationship Id="rId38" Type="http://schemas.openxmlformats.org/officeDocument/2006/relationships/font" Target="fonts/Comfortaa-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27091e0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27091e0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c8230601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c8230601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cef7c4041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cef7c4041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cef7c4041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cef7c4041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cef7c404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cef7c404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cef7c4041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cef7c4041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cef7c4041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cef7c4041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cef7c4041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cef7c4041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c82306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c82306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cef7c4041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cef7c404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c823060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c823060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cef7c404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cef7c4041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10" name="Google Shape;10;p2"/>
          <p:cNvPicPr preferRelativeResize="0"/>
          <p:nvPr/>
        </p:nvPicPr>
        <p:blipFill rotWithShape="1">
          <a:blip r:embed="rId3">
            <a:alphaModFix/>
          </a:blip>
          <a:srcRect b="23993" l="5725" r="37366" t="55204"/>
          <a:stretch/>
        </p:blipFill>
        <p:spPr>
          <a:xfrm>
            <a:off x="6407982" y="238800"/>
            <a:ext cx="2497219" cy="879851"/>
          </a:xfrm>
          <a:prstGeom prst="rect">
            <a:avLst/>
          </a:prstGeom>
          <a:noFill/>
          <a:ln>
            <a:noFill/>
          </a:ln>
        </p:spPr>
      </p:pic>
      <p:pic>
        <p:nvPicPr>
          <p:cNvPr id="11" name="Google Shape;11;p2"/>
          <p:cNvPicPr preferRelativeResize="0"/>
          <p:nvPr/>
        </p:nvPicPr>
        <p:blipFill rotWithShape="1">
          <a:blip r:embed="rId4">
            <a:alphaModFix/>
          </a:blip>
          <a:srcRect b="22696" l="41866" r="23028" t="3470"/>
          <a:stretch/>
        </p:blipFill>
        <p:spPr>
          <a:xfrm flipH="1" rot="5400000">
            <a:off x="841513" y="3141088"/>
            <a:ext cx="1173448" cy="2378877"/>
          </a:xfrm>
          <a:prstGeom prst="rect">
            <a:avLst/>
          </a:prstGeom>
          <a:noFill/>
          <a:ln>
            <a:noFill/>
          </a:ln>
        </p:spPr>
      </p:pic>
      <p:pic>
        <p:nvPicPr>
          <p:cNvPr id="12" name="Google Shape;12;p2"/>
          <p:cNvPicPr preferRelativeResize="0"/>
          <p:nvPr/>
        </p:nvPicPr>
        <p:blipFill rotWithShape="1">
          <a:blip r:embed="rId5">
            <a:alphaModFix/>
          </a:blip>
          <a:srcRect b="34313" l="13411" r="71348" t="9991"/>
          <a:stretch/>
        </p:blipFill>
        <p:spPr>
          <a:xfrm flipH="1">
            <a:off x="238799" y="238800"/>
            <a:ext cx="539776" cy="1901273"/>
          </a:xfrm>
          <a:prstGeom prst="rect">
            <a:avLst/>
          </a:prstGeom>
          <a:noFill/>
          <a:ln>
            <a:noFill/>
          </a:ln>
        </p:spPr>
      </p:pic>
      <p:pic>
        <p:nvPicPr>
          <p:cNvPr id="13" name="Google Shape;13;p2"/>
          <p:cNvPicPr preferRelativeResize="0"/>
          <p:nvPr/>
        </p:nvPicPr>
        <p:blipFill rotWithShape="1">
          <a:blip r:embed="rId5">
            <a:alphaModFix/>
          </a:blip>
          <a:srcRect b="12549" l="13411" r="29077" t="0"/>
          <a:stretch/>
        </p:blipFill>
        <p:spPr>
          <a:xfrm>
            <a:off x="7237650" y="2473200"/>
            <a:ext cx="1667548" cy="2444049"/>
          </a:xfrm>
          <a:prstGeom prst="rect">
            <a:avLst/>
          </a:prstGeom>
          <a:noFill/>
          <a:ln>
            <a:noFill/>
          </a:ln>
        </p:spPr>
      </p:pic>
      <p:sp>
        <p:nvSpPr>
          <p:cNvPr id="14" name="Google Shape;14;p2"/>
          <p:cNvSpPr txBox="1"/>
          <p:nvPr>
            <p:ph type="ctrTitle"/>
          </p:nvPr>
        </p:nvSpPr>
        <p:spPr>
          <a:xfrm>
            <a:off x="896875" y="989550"/>
            <a:ext cx="6649800" cy="1367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896875" y="2658500"/>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pic>
        <p:nvPicPr>
          <p:cNvPr id="65" name="Google Shape;65;p11"/>
          <p:cNvPicPr preferRelativeResize="0"/>
          <p:nvPr/>
        </p:nvPicPr>
        <p:blipFill>
          <a:blip r:embed="rId2">
            <a:alphaModFix amt="36000"/>
          </a:blip>
          <a:stretch>
            <a:fillRect/>
          </a:stretch>
        </p:blipFill>
        <p:spPr>
          <a:xfrm>
            <a:off x="0" y="0"/>
            <a:ext cx="9144001" cy="5143500"/>
          </a:xfrm>
          <a:prstGeom prst="rect">
            <a:avLst/>
          </a:prstGeom>
          <a:noFill/>
          <a:ln>
            <a:noFill/>
          </a:ln>
        </p:spPr>
      </p:pic>
      <p:sp>
        <p:nvSpPr>
          <p:cNvPr id="66" name="Google Shape;66;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71" name="Google Shape;71;p13"/>
          <p:cNvPicPr preferRelativeResize="0"/>
          <p:nvPr/>
        </p:nvPicPr>
        <p:blipFill rotWithShape="1">
          <a:blip r:embed="rId3">
            <a:alphaModFix/>
          </a:blip>
          <a:srcRect b="29834" l="49833" r="35071" t="-1380"/>
          <a:stretch/>
        </p:blipFill>
        <p:spPr>
          <a:xfrm flipH="1" rot="5400000">
            <a:off x="1295638" y="3249463"/>
            <a:ext cx="598400" cy="2733724"/>
          </a:xfrm>
          <a:prstGeom prst="rect">
            <a:avLst/>
          </a:prstGeom>
          <a:noFill/>
          <a:ln>
            <a:noFill/>
          </a:ln>
        </p:spPr>
      </p:pic>
      <p:pic>
        <p:nvPicPr>
          <p:cNvPr id="72" name="Google Shape;72;p13"/>
          <p:cNvPicPr preferRelativeResize="0"/>
          <p:nvPr/>
        </p:nvPicPr>
        <p:blipFill rotWithShape="1">
          <a:blip r:embed="rId3">
            <a:alphaModFix/>
          </a:blip>
          <a:srcRect b="34311" l="11489" r="73269" t="12901"/>
          <a:stretch/>
        </p:blipFill>
        <p:spPr>
          <a:xfrm flipH="1">
            <a:off x="238800" y="238799"/>
            <a:ext cx="604150" cy="2016925"/>
          </a:xfrm>
          <a:prstGeom prst="rect">
            <a:avLst/>
          </a:prstGeom>
          <a:noFill/>
          <a:ln>
            <a:noFill/>
          </a:ln>
        </p:spPr>
      </p:pic>
      <p:pic>
        <p:nvPicPr>
          <p:cNvPr id="73" name="Google Shape;73;p13"/>
          <p:cNvPicPr preferRelativeResize="0"/>
          <p:nvPr/>
        </p:nvPicPr>
        <p:blipFill rotWithShape="1">
          <a:blip r:embed="rId4">
            <a:alphaModFix/>
          </a:blip>
          <a:srcRect b="22330" l="11129" r="57070" t="11131"/>
          <a:stretch/>
        </p:blipFill>
        <p:spPr>
          <a:xfrm>
            <a:off x="8531750" y="4164075"/>
            <a:ext cx="373448" cy="753175"/>
          </a:xfrm>
          <a:prstGeom prst="rect">
            <a:avLst/>
          </a:prstGeom>
          <a:noFill/>
          <a:ln>
            <a:noFill/>
          </a:ln>
        </p:spPr>
      </p:pic>
      <p:sp>
        <p:nvSpPr>
          <p:cNvPr id="74" name="Google Shape;7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2" type="title"/>
          </p:nvPr>
        </p:nvSpPr>
        <p:spPr>
          <a:xfrm>
            <a:off x="748569" y="2449950"/>
            <a:ext cx="2288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6" name="Google Shape;76;p13"/>
          <p:cNvSpPr txBox="1"/>
          <p:nvPr>
            <p:ph idx="1" type="subTitle"/>
          </p:nvPr>
        </p:nvSpPr>
        <p:spPr>
          <a:xfrm>
            <a:off x="748569" y="2901445"/>
            <a:ext cx="2288400" cy="12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77" name="Google Shape;77;p13"/>
          <p:cNvSpPr txBox="1"/>
          <p:nvPr>
            <p:ph idx="3" type="title"/>
          </p:nvPr>
        </p:nvSpPr>
        <p:spPr>
          <a:xfrm>
            <a:off x="3427800" y="2449950"/>
            <a:ext cx="2288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 name="Google Shape;78;p13"/>
          <p:cNvSpPr txBox="1"/>
          <p:nvPr>
            <p:ph idx="4" type="subTitle"/>
          </p:nvPr>
        </p:nvSpPr>
        <p:spPr>
          <a:xfrm>
            <a:off x="3427800" y="2901445"/>
            <a:ext cx="2288400" cy="12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79" name="Google Shape;79;p13"/>
          <p:cNvSpPr txBox="1"/>
          <p:nvPr>
            <p:ph idx="5" type="title"/>
          </p:nvPr>
        </p:nvSpPr>
        <p:spPr>
          <a:xfrm>
            <a:off x="6107031" y="2449950"/>
            <a:ext cx="2288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0" name="Google Shape;80;p13"/>
          <p:cNvSpPr txBox="1"/>
          <p:nvPr>
            <p:ph idx="6" type="subTitle"/>
          </p:nvPr>
        </p:nvSpPr>
        <p:spPr>
          <a:xfrm>
            <a:off x="6107031" y="2901445"/>
            <a:ext cx="2288400" cy="12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81" name="Google Shape;81;p13"/>
          <p:cNvSpPr txBox="1"/>
          <p:nvPr>
            <p:ph hasCustomPrompt="1" idx="7" type="title"/>
          </p:nvPr>
        </p:nvSpPr>
        <p:spPr>
          <a:xfrm>
            <a:off x="748575" y="1757563"/>
            <a:ext cx="15195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latin typeface="Figtree Light"/>
                <a:ea typeface="Figtree Light"/>
                <a:cs typeface="Figtree Light"/>
                <a:sym typeface="Figtree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8" type="title"/>
          </p:nvPr>
        </p:nvSpPr>
        <p:spPr>
          <a:xfrm>
            <a:off x="3427800" y="1757563"/>
            <a:ext cx="14460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latin typeface="Figtree Light"/>
                <a:ea typeface="Figtree Light"/>
                <a:cs typeface="Figtree Light"/>
                <a:sym typeface="Figtree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9" type="title"/>
          </p:nvPr>
        </p:nvSpPr>
        <p:spPr>
          <a:xfrm>
            <a:off x="6107026" y="1757563"/>
            <a:ext cx="1446000" cy="527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latin typeface="Figtree Light"/>
                <a:ea typeface="Figtree Light"/>
                <a:cs typeface="Figtree Light"/>
                <a:sym typeface="Figtree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itle and text">
  <p:cSld name="CUSTOM_3">
    <p:spTree>
      <p:nvGrpSpPr>
        <p:cNvPr id="84" name="Shape 84"/>
        <p:cNvGrpSpPr/>
        <p:nvPr/>
      </p:nvGrpSpPr>
      <p:grpSpPr>
        <a:xfrm>
          <a:off x="0" y="0"/>
          <a:ext cx="0" cy="0"/>
          <a:chOff x="0" y="0"/>
          <a:chExt cx="0" cy="0"/>
        </a:xfrm>
      </p:grpSpPr>
      <p:pic>
        <p:nvPicPr>
          <p:cNvPr id="85" name="Google Shape;85;p14"/>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86" name="Google Shape;86;p14"/>
          <p:cNvPicPr preferRelativeResize="0"/>
          <p:nvPr/>
        </p:nvPicPr>
        <p:blipFill rotWithShape="1">
          <a:blip r:embed="rId3">
            <a:alphaModFix/>
          </a:blip>
          <a:srcRect b="29834" l="49833" r="35071" t="-1380"/>
          <a:stretch/>
        </p:blipFill>
        <p:spPr>
          <a:xfrm flipH="1" rot="5400000">
            <a:off x="1295638" y="3249463"/>
            <a:ext cx="598400" cy="2733724"/>
          </a:xfrm>
          <a:prstGeom prst="rect">
            <a:avLst/>
          </a:prstGeom>
          <a:noFill/>
          <a:ln>
            <a:noFill/>
          </a:ln>
        </p:spPr>
      </p:pic>
      <p:pic>
        <p:nvPicPr>
          <p:cNvPr id="87" name="Google Shape;87;p14"/>
          <p:cNvPicPr preferRelativeResize="0"/>
          <p:nvPr/>
        </p:nvPicPr>
        <p:blipFill rotWithShape="1">
          <a:blip r:embed="rId3">
            <a:alphaModFix/>
          </a:blip>
          <a:srcRect b="34311" l="11489" r="73269" t="12901"/>
          <a:stretch/>
        </p:blipFill>
        <p:spPr>
          <a:xfrm flipH="1">
            <a:off x="238800" y="238799"/>
            <a:ext cx="604150" cy="2016925"/>
          </a:xfrm>
          <a:prstGeom prst="rect">
            <a:avLst/>
          </a:prstGeom>
          <a:noFill/>
          <a:ln>
            <a:noFill/>
          </a:ln>
        </p:spPr>
      </p:pic>
      <p:sp>
        <p:nvSpPr>
          <p:cNvPr id="88" name="Google Shape;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14"/>
          <p:cNvSpPr txBox="1"/>
          <p:nvPr>
            <p:ph idx="1" type="body"/>
          </p:nvPr>
        </p:nvSpPr>
        <p:spPr>
          <a:xfrm>
            <a:off x="720000" y="1309090"/>
            <a:ext cx="7704000" cy="32361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Nunito Light"/>
              <a:buChar char="●"/>
              <a:defRPr sz="1200"/>
            </a:lvl1pPr>
            <a:lvl2pPr indent="-298450" lvl="1" marL="914400" rtl="0">
              <a:lnSpc>
                <a:spcPct val="115000"/>
              </a:lnSpc>
              <a:spcBef>
                <a:spcPts val="0"/>
              </a:spcBef>
              <a:spcAft>
                <a:spcPts val="0"/>
              </a:spcAft>
              <a:buSzPts val="1100"/>
              <a:buFont typeface="Nunito Light"/>
              <a:buChar char="○"/>
              <a:defRPr sz="1100"/>
            </a:lvl2pPr>
            <a:lvl3pPr indent="-298450" lvl="2" marL="1371600" rtl="0">
              <a:lnSpc>
                <a:spcPct val="115000"/>
              </a:lnSpc>
              <a:spcBef>
                <a:spcPts val="1600"/>
              </a:spcBef>
              <a:spcAft>
                <a:spcPts val="0"/>
              </a:spcAft>
              <a:buSzPts val="1100"/>
              <a:buFont typeface="Nunito Light"/>
              <a:buChar char="■"/>
              <a:defRPr sz="1100"/>
            </a:lvl3pPr>
            <a:lvl4pPr indent="-298450" lvl="3" marL="1828800" rtl="0">
              <a:lnSpc>
                <a:spcPct val="115000"/>
              </a:lnSpc>
              <a:spcBef>
                <a:spcPts val="1600"/>
              </a:spcBef>
              <a:spcAft>
                <a:spcPts val="0"/>
              </a:spcAft>
              <a:buSzPts val="1100"/>
              <a:buFont typeface="Nunito Light"/>
              <a:buChar char="●"/>
              <a:defRPr sz="1100"/>
            </a:lvl4pPr>
            <a:lvl5pPr indent="-298450" lvl="4" marL="2286000" rtl="0">
              <a:lnSpc>
                <a:spcPct val="115000"/>
              </a:lnSpc>
              <a:spcBef>
                <a:spcPts val="1600"/>
              </a:spcBef>
              <a:spcAft>
                <a:spcPts val="0"/>
              </a:spcAft>
              <a:buSzPts val="1100"/>
              <a:buFont typeface="Nunito Light"/>
              <a:buChar char="○"/>
              <a:defRPr sz="1100"/>
            </a:lvl5pPr>
            <a:lvl6pPr indent="-298450" lvl="5" marL="2743200" rtl="0">
              <a:lnSpc>
                <a:spcPct val="115000"/>
              </a:lnSpc>
              <a:spcBef>
                <a:spcPts val="1600"/>
              </a:spcBef>
              <a:spcAft>
                <a:spcPts val="0"/>
              </a:spcAft>
              <a:buSzPts val="1100"/>
              <a:buFont typeface="Nunito Light"/>
              <a:buChar char="■"/>
              <a:defRPr sz="1100"/>
            </a:lvl6pPr>
            <a:lvl7pPr indent="-298450" lvl="6" marL="3200400" rtl="0">
              <a:lnSpc>
                <a:spcPct val="115000"/>
              </a:lnSpc>
              <a:spcBef>
                <a:spcPts val="1600"/>
              </a:spcBef>
              <a:spcAft>
                <a:spcPts val="0"/>
              </a:spcAft>
              <a:buSzPts val="1100"/>
              <a:buFont typeface="Nunito Light"/>
              <a:buChar char="●"/>
              <a:defRPr sz="1100"/>
            </a:lvl7pPr>
            <a:lvl8pPr indent="-298450" lvl="7" marL="3657600" rtl="0">
              <a:lnSpc>
                <a:spcPct val="115000"/>
              </a:lnSpc>
              <a:spcBef>
                <a:spcPts val="1600"/>
              </a:spcBef>
              <a:spcAft>
                <a:spcPts val="0"/>
              </a:spcAft>
              <a:buSzPts val="1100"/>
              <a:buFont typeface="Nunito Light"/>
              <a:buChar char="○"/>
              <a:defRPr sz="1100"/>
            </a:lvl8pPr>
            <a:lvl9pPr indent="-298450" lvl="8" marL="4114800" rtl="0">
              <a:lnSpc>
                <a:spcPct val="115000"/>
              </a:lnSpc>
              <a:spcBef>
                <a:spcPts val="1600"/>
              </a:spcBef>
              <a:spcAft>
                <a:spcPts val="1600"/>
              </a:spcAft>
              <a:buSzPts val="1100"/>
              <a:buFont typeface="Nunito Light"/>
              <a:buChar char="■"/>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90" name="Shape 90"/>
        <p:cNvGrpSpPr/>
        <p:nvPr/>
      </p:nvGrpSpPr>
      <p:grpSpPr>
        <a:xfrm>
          <a:off x="0" y="0"/>
          <a:ext cx="0" cy="0"/>
          <a:chOff x="0" y="0"/>
          <a:chExt cx="0" cy="0"/>
        </a:xfrm>
      </p:grpSpPr>
      <p:pic>
        <p:nvPicPr>
          <p:cNvPr id="91" name="Google Shape;91;p15"/>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92" name="Google Shape;92;p15"/>
          <p:cNvPicPr preferRelativeResize="0"/>
          <p:nvPr/>
        </p:nvPicPr>
        <p:blipFill rotWithShape="1">
          <a:blip r:embed="rId3">
            <a:alphaModFix/>
          </a:blip>
          <a:srcRect b="16379" l="13604" r="55775" t="53963"/>
          <a:stretch/>
        </p:blipFill>
        <p:spPr>
          <a:xfrm>
            <a:off x="7805800" y="238800"/>
            <a:ext cx="1099402" cy="1026327"/>
          </a:xfrm>
          <a:prstGeom prst="rect">
            <a:avLst/>
          </a:prstGeom>
          <a:noFill/>
          <a:ln>
            <a:noFill/>
          </a:ln>
        </p:spPr>
      </p:pic>
      <p:pic>
        <p:nvPicPr>
          <p:cNvPr id="93" name="Google Shape;93;p15"/>
          <p:cNvPicPr preferRelativeResize="0"/>
          <p:nvPr/>
        </p:nvPicPr>
        <p:blipFill rotWithShape="1">
          <a:blip r:embed="rId4">
            <a:alphaModFix/>
          </a:blip>
          <a:srcRect b="31511" l="49726" r="38053" t="-1756"/>
          <a:stretch/>
        </p:blipFill>
        <p:spPr>
          <a:xfrm flipH="1" rot="10800000">
            <a:off x="227975" y="227974"/>
            <a:ext cx="484424" cy="2683998"/>
          </a:xfrm>
          <a:prstGeom prst="rect">
            <a:avLst/>
          </a:prstGeom>
          <a:noFill/>
          <a:ln>
            <a:noFill/>
          </a:ln>
        </p:spPr>
      </p:pic>
      <p:pic>
        <p:nvPicPr>
          <p:cNvPr id="94" name="Google Shape;94;p15"/>
          <p:cNvPicPr preferRelativeResize="0"/>
          <p:nvPr/>
        </p:nvPicPr>
        <p:blipFill rotWithShape="1">
          <a:blip r:embed="rId5">
            <a:alphaModFix/>
          </a:blip>
          <a:srcRect b="25377" l="3027" r="44045" t="66668"/>
          <a:stretch/>
        </p:blipFill>
        <p:spPr>
          <a:xfrm flipH="1" rot="10800000">
            <a:off x="5917325" y="4496951"/>
            <a:ext cx="2987873" cy="432824"/>
          </a:xfrm>
          <a:prstGeom prst="rect">
            <a:avLst/>
          </a:prstGeom>
          <a:noFill/>
          <a:ln>
            <a:noFill/>
          </a:ln>
        </p:spPr>
      </p:pic>
      <p:sp>
        <p:nvSpPr>
          <p:cNvPr id="95" name="Google Shape;95;p1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15"/>
          <p:cNvSpPr txBox="1"/>
          <p:nvPr>
            <p:ph idx="1" type="subTitle"/>
          </p:nvPr>
        </p:nvSpPr>
        <p:spPr>
          <a:xfrm>
            <a:off x="3905256" y="1343350"/>
            <a:ext cx="4299300" cy="30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Comfortaa Light"/>
              <a:buChar char="●"/>
              <a:defRPr sz="1100"/>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97" name="Google Shape;97;p15"/>
          <p:cNvSpPr/>
          <p:nvPr>
            <p:ph idx="2" type="pic"/>
          </p:nvPr>
        </p:nvSpPr>
        <p:spPr>
          <a:xfrm>
            <a:off x="939444" y="1466825"/>
            <a:ext cx="2671800" cy="2624700"/>
          </a:xfrm>
          <a:prstGeom prst="round1Rect">
            <a:avLst>
              <a:gd fmla="val 16667" name="adj"/>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8" name="Shape 98"/>
        <p:cNvGrpSpPr/>
        <p:nvPr/>
      </p:nvGrpSpPr>
      <p:grpSpPr>
        <a:xfrm>
          <a:off x="0" y="0"/>
          <a:ext cx="0" cy="0"/>
          <a:chOff x="0" y="0"/>
          <a:chExt cx="0" cy="0"/>
        </a:xfrm>
      </p:grpSpPr>
      <p:pic>
        <p:nvPicPr>
          <p:cNvPr id="99" name="Google Shape;99;p16"/>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100" name="Google Shape;100;p16"/>
          <p:cNvPicPr preferRelativeResize="0"/>
          <p:nvPr/>
        </p:nvPicPr>
        <p:blipFill rotWithShape="1">
          <a:blip r:embed="rId3">
            <a:alphaModFix/>
          </a:blip>
          <a:srcRect b="23993" l="5727" r="41431" t="59592"/>
          <a:stretch/>
        </p:blipFill>
        <p:spPr>
          <a:xfrm flipH="1">
            <a:off x="238798" y="238800"/>
            <a:ext cx="2982927" cy="893126"/>
          </a:xfrm>
          <a:prstGeom prst="rect">
            <a:avLst/>
          </a:prstGeom>
          <a:noFill/>
          <a:ln>
            <a:noFill/>
          </a:ln>
        </p:spPr>
      </p:pic>
      <p:pic>
        <p:nvPicPr>
          <p:cNvPr id="101" name="Google Shape;101;p16"/>
          <p:cNvPicPr preferRelativeResize="0"/>
          <p:nvPr/>
        </p:nvPicPr>
        <p:blipFill rotWithShape="1">
          <a:blip r:embed="rId4">
            <a:alphaModFix/>
          </a:blip>
          <a:srcRect b="52972" l="1799" r="68115" t="17332"/>
          <a:stretch/>
        </p:blipFill>
        <p:spPr>
          <a:xfrm flipH="1">
            <a:off x="238802" y="3567850"/>
            <a:ext cx="1418348" cy="1349402"/>
          </a:xfrm>
          <a:prstGeom prst="rect">
            <a:avLst/>
          </a:prstGeom>
          <a:noFill/>
          <a:ln>
            <a:noFill/>
          </a:ln>
        </p:spPr>
      </p:pic>
      <p:pic>
        <p:nvPicPr>
          <p:cNvPr id="102" name="Google Shape;102;p16"/>
          <p:cNvPicPr preferRelativeResize="0"/>
          <p:nvPr/>
        </p:nvPicPr>
        <p:blipFill rotWithShape="1">
          <a:blip r:embed="rId5">
            <a:alphaModFix/>
          </a:blip>
          <a:srcRect b="25310" l="49731" r="33820" t="-1384"/>
          <a:stretch/>
        </p:blipFill>
        <p:spPr>
          <a:xfrm rot="10800000">
            <a:off x="8253206" y="238801"/>
            <a:ext cx="652001" cy="2906774"/>
          </a:xfrm>
          <a:prstGeom prst="rect">
            <a:avLst/>
          </a:prstGeom>
          <a:noFill/>
          <a:ln>
            <a:noFill/>
          </a:ln>
        </p:spPr>
      </p:pic>
      <p:pic>
        <p:nvPicPr>
          <p:cNvPr id="103" name="Google Shape;103;p16"/>
          <p:cNvPicPr preferRelativeResize="0"/>
          <p:nvPr/>
        </p:nvPicPr>
        <p:blipFill rotWithShape="1">
          <a:blip r:embed="rId6">
            <a:alphaModFix/>
          </a:blip>
          <a:srcRect b="38936" l="18199" r="5749" t="5536"/>
          <a:stretch/>
        </p:blipFill>
        <p:spPr>
          <a:xfrm flipH="1">
            <a:off x="8012052" y="4289750"/>
            <a:ext cx="893148" cy="628527"/>
          </a:xfrm>
          <a:prstGeom prst="rect">
            <a:avLst/>
          </a:prstGeom>
          <a:noFill/>
          <a:ln>
            <a:noFill/>
          </a:ln>
        </p:spPr>
      </p:pic>
      <p:sp>
        <p:nvSpPr>
          <p:cNvPr id="104" name="Google Shape;104;p16"/>
          <p:cNvSpPr txBox="1"/>
          <p:nvPr>
            <p:ph type="title"/>
          </p:nvPr>
        </p:nvSpPr>
        <p:spPr>
          <a:xfrm>
            <a:off x="713225" y="3227075"/>
            <a:ext cx="65856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5" name="Google Shape;105;p16"/>
          <p:cNvSpPr txBox="1"/>
          <p:nvPr>
            <p:ph idx="1" type="subTitle"/>
          </p:nvPr>
        </p:nvSpPr>
        <p:spPr>
          <a:xfrm>
            <a:off x="713225" y="1195325"/>
            <a:ext cx="7717500" cy="179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108" name="Google Shape;108;p17"/>
          <p:cNvPicPr preferRelativeResize="0"/>
          <p:nvPr/>
        </p:nvPicPr>
        <p:blipFill rotWithShape="1">
          <a:blip r:embed="rId3">
            <a:alphaModFix/>
          </a:blip>
          <a:srcRect b="23993" l="-24354" r="71513" t="59592"/>
          <a:stretch/>
        </p:blipFill>
        <p:spPr>
          <a:xfrm>
            <a:off x="5922273" y="238800"/>
            <a:ext cx="2982927" cy="893126"/>
          </a:xfrm>
          <a:prstGeom prst="rect">
            <a:avLst/>
          </a:prstGeom>
          <a:noFill/>
          <a:ln>
            <a:noFill/>
          </a:ln>
        </p:spPr>
      </p:pic>
      <p:pic>
        <p:nvPicPr>
          <p:cNvPr id="109" name="Google Shape;109;p17"/>
          <p:cNvPicPr preferRelativeResize="0"/>
          <p:nvPr/>
        </p:nvPicPr>
        <p:blipFill rotWithShape="1">
          <a:blip r:embed="rId4">
            <a:alphaModFix/>
          </a:blip>
          <a:srcRect b="31511" l="49726" r="38053" t="-1756"/>
          <a:stretch/>
        </p:blipFill>
        <p:spPr>
          <a:xfrm flipH="1" rot="10800000">
            <a:off x="227975" y="227974"/>
            <a:ext cx="484424" cy="2683998"/>
          </a:xfrm>
          <a:prstGeom prst="rect">
            <a:avLst/>
          </a:prstGeom>
          <a:noFill/>
          <a:ln>
            <a:noFill/>
          </a:ln>
        </p:spPr>
      </p:pic>
      <p:pic>
        <p:nvPicPr>
          <p:cNvPr id="110" name="Google Shape;110;p17"/>
          <p:cNvPicPr preferRelativeResize="0"/>
          <p:nvPr/>
        </p:nvPicPr>
        <p:blipFill rotWithShape="1">
          <a:blip r:embed="rId3">
            <a:alphaModFix/>
          </a:blip>
          <a:srcRect b="25377" l="3027" r="44045" t="66668"/>
          <a:stretch/>
        </p:blipFill>
        <p:spPr>
          <a:xfrm flipH="1" rot="10800000">
            <a:off x="5917325" y="4496951"/>
            <a:ext cx="2987873" cy="432824"/>
          </a:xfrm>
          <a:prstGeom prst="rect">
            <a:avLst/>
          </a:prstGeom>
          <a:noFill/>
          <a:ln>
            <a:noFill/>
          </a:ln>
        </p:spPr>
      </p:pic>
      <p:sp>
        <p:nvSpPr>
          <p:cNvPr id="111" name="Google Shape;11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7"/>
          <p:cNvSpPr txBox="1"/>
          <p:nvPr>
            <p:ph idx="1" type="subTitle"/>
          </p:nvPr>
        </p:nvSpPr>
        <p:spPr>
          <a:xfrm>
            <a:off x="4779980" y="1323050"/>
            <a:ext cx="3644100" cy="32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3" name="Google Shape;113;p17"/>
          <p:cNvSpPr txBox="1"/>
          <p:nvPr>
            <p:ph idx="2" type="subTitle"/>
          </p:nvPr>
        </p:nvSpPr>
        <p:spPr>
          <a:xfrm>
            <a:off x="719950" y="1323050"/>
            <a:ext cx="3644100" cy="32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4" name="Shape 114"/>
        <p:cNvGrpSpPr/>
        <p:nvPr/>
      </p:nvGrpSpPr>
      <p:grpSpPr>
        <a:xfrm>
          <a:off x="0" y="0"/>
          <a:ext cx="0" cy="0"/>
          <a:chOff x="0" y="0"/>
          <a:chExt cx="0" cy="0"/>
        </a:xfrm>
      </p:grpSpPr>
      <p:pic>
        <p:nvPicPr>
          <p:cNvPr id="115" name="Google Shape;115;p18"/>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116" name="Google Shape;116;p18"/>
          <p:cNvPicPr preferRelativeResize="0"/>
          <p:nvPr/>
        </p:nvPicPr>
        <p:blipFill rotWithShape="1">
          <a:blip r:embed="rId3">
            <a:alphaModFix/>
          </a:blip>
          <a:srcRect b="19793" l="9770" r="37389" t="63793"/>
          <a:stretch/>
        </p:blipFill>
        <p:spPr>
          <a:xfrm flipH="1">
            <a:off x="238798" y="238800"/>
            <a:ext cx="2982927" cy="893126"/>
          </a:xfrm>
          <a:prstGeom prst="rect">
            <a:avLst/>
          </a:prstGeom>
          <a:noFill/>
          <a:ln>
            <a:noFill/>
          </a:ln>
        </p:spPr>
      </p:pic>
      <p:pic>
        <p:nvPicPr>
          <p:cNvPr id="117" name="Google Shape;117;p18"/>
          <p:cNvPicPr preferRelativeResize="0"/>
          <p:nvPr/>
        </p:nvPicPr>
        <p:blipFill rotWithShape="1">
          <a:blip r:embed="rId3">
            <a:alphaModFix/>
          </a:blip>
          <a:srcRect b="13887" l="47326" r="13754" t="77022"/>
          <a:stretch/>
        </p:blipFill>
        <p:spPr>
          <a:xfrm flipH="1" rot="10800000">
            <a:off x="238803" y="4423650"/>
            <a:ext cx="2197125" cy="494625"/>
          </a:xfrm>
          <a:prstGeom prst="rect">
            <a:avLst/>
          </a:prstGeom>
          <a:noFill/>
          <a:ln>
            <a:noFill/>
          </a:ln>
        </p:spPr>
      </p:pic>
      <p:sp>
        <p:nvSpPr>
          <p:cNvPr id="118" name="Google Shape;118;p18"/>
          <p:cNvSpPr txBox="1"/>
          <p:nvPr>
            <p:ph type="title"/>
          </p:nvPr>
        </p:nvSpPr>
        <p:spPr>
          <a:xfrm>
            <a:off x="713225" y="805638"/>
            <a:ext cx="4448100" cy="72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18"/>
          <p:cNvSpPr txBox="1"/>
          <p:nvPr>
            <p:ph idx="1" type="subTitle"/>
          </p:nvPr>
        </p:nvSpPr>
        <p:spPr>
          <a:xfrm>
            <a:off x="713225" y="1686637"/>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18"/>
          <p:cNvSpPr txBox="1"/>
          <p:nvPr/>
        </p:nvSpPr>
        <p:spPr>
          <a:xfrm>
            <a:off x="713225" y="3411163"/>
            <a:ext cx="56787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Comfortaa"/>
                <a:ea typeface="Comfortaa"/>
                <a:cs typeface="Comfortaa"/>
                <a:sym typeface="Comfortaa"/>
              </a:rPr>
              <a:t>CREDITS:</a:t>
            </a:r>
            <a:r>
              <a:rPr lang="en" sz="1200">
                <a:solidFill>
                  <a:schemeClr val="dk1"/>
                </a:solidFill>
                <a:latin typeface="Comfortaa"/>
                <a:ea typeface="Comfortaa"/>
                <a:cs typeface="Comfortaa"/>
                <a:sym typeface="Comfortaa"/>
              </a:rPr>
              <a:t> This presentation template was created by </a:t>
            </a:r>
            <a:r>
              <a:rPr b="1" lang="en" sz="1200" u="sng">
                <a:solidFill>
                  <a:schemeClr val="hlink"/>
                </a:solidFill>
                <a:latin typeface="Comfortaa"/>
                <a:ea typeface="Comfortaa"/>
                <a:cs typeface="Comfortaa"/>
                <a:sym typeface="Comfortaa"/>
                <a:hlinkClick r:id="rId4"/>
              </a:rPr>
              <a:t>Slidesgo</a:t>
            </a:r>
            <a:r>
              <a:rPr lang="en" sz="1200">
                <a:solidFill>
                  <a:schemeClr val="dk1"/>
                </a:solidFill>
                <a:latin typeface="Comfortaa"/>
                <a:ea typeface="Comfortaa"/>
                <a:cs typeface="Comfortaa"/>
                <a:sym typeface="Comfortaa"/>
              </a:rPr>
              <a:t>, and includes icons by </a:t>
            </a:r>
            <a:r>
              <a:rPr b="1" lang="en" sz="1200" u="sng">
                <a:solidFill>
                  <a:schemeClr val="dk1"/>
                </a:solidFill>
                <a:latin typeface="Comfortaa"/>
                <a:ea typeface="Comfortaa"/>
                <a:cs typeface="Comfortaa"/>
                <a:sym typeface="Comfortaa"/>
                <a:hlinkClick r:id="rId5">
                  <a:extLst>
                    <a:ext uri="{A12FA001-AC4F-418D-AE19-62706E023703}">
                      <ahyp:hlinkClr val="tx"/>
                    </a:ext>
                  </a:extLst>
                </a:hlinkClick>
              </a:rPr>
              <a:t>Flaticon</a:t>
            </a:r>
            <a:r>
              <a:rPr lang="en" sz="1200">
                <a:solidFill>
                  <a:schemeClr val="dk1"/>
                </a:solidFill>
                <a:latin typeface="Comfortaa"/>
                <a:ea typeface="Comfortaa"/>
                <a:cs typeface="Comfortaa"/>
                <a:sym typeface="Comfortaa"/>
              </a:rPr>
              <a:t>, and infographics &amp; images by </a:t>
            </a:r>
            <a:r>
              <a:rPr b="1" lang="en" sz="1200" u="sng">
                <a:solidFill>
                  <a:schemeClr val="dk1"/>
                </a:solidFill>
                <a:latin typeface="Comfortaa"/>
                <a:ea typeface="Comfortaa"/>
                <a:cs typeface="Comfortaa"/>
                <a:sym typeface="Comfortaa"/>
                <a:hlinkClick r:id="rId6">
                  <a:extLst>
                    <a:ext uri="{A12FA001-AC4F-418D-AE19-62706E023703}">
                      <ahyp:hlinkClr val="tx"/>
                    </a:ext>
                  </a:extLst>
                </a:hlinkClick>
              </a:rPr>
              <a:t>Freepik</a:t>
            </a:r>
            <a:r>
              <a:rPr lang="en" sz="1200" u="sng">
                <a:solidFill>
                  <a:schemeClr val="dk1"/>
                </a:solidFill>
                <a:latin typeface="Comfortaa"/>
                <a:ea typeface="Comfortaa"/>
                <a:cs typeface="Comfortaa"/>
                <a:sym typeface="Comfortaa"/>
              </a:rPr>
              <a:t> </a:t>
            </a:r>
            <a:endParaRPr b="1" sz="1200" u="sng">
              <a:solidFill>
                <a:schemeClr val="dk1"/>
              </a:solidFill>
              <a:latin typeface="Comfortaa"/>
              <a:ea typeface="Comfortaa"/>
              <a:cs typeface="Comfortaa"/>
              <a:sym typeface="Comforta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2">
            <a:alphaModFix amt="36000"/>
          </a:blip>
          <a:stretch>
            <a:fillRect/>
          </a:stretch>
        </p:blipFill>
        <p:spPr>
          <a:xfrm flipH="1">
            <a:off x="0" y="0"/>
            <a:ext cx="9144001" cy="5143500"/>
          </a:xfrm>
          <a:prstGeom prst="rect">
            <a:avLst/>
          </a:prstGeom>
          <a:noFill/>
          <a:ln>
            <a:noFill/>
          </a:ln>
        </p:spPr>
      </p:pic>
      <p:pic>
        <p:nvPicPr>
          <p:cNvPr id="123" name="Google Shape;123;p19"/>
          <p:cNvPicPr preferRelativeResize="0"/>
          <p:nvPr/>
        </p:nvPicPr>
        <p:blipFill rotWithShape="1">
          <a:blip r:embed="rId3">
            <a:alphaModFix/>
          </a:blip>
          <a:srcRect b="14030" l="11006" r="45422" t="6072"/>
          <a:stretch/>
        </p:blipFill>
        <p:spPr>
          <a:xfrm flipH="1">
            <a:off x="238799" y="1286338"/>
            <a:ext cx="2054077" cy="3630902"/>
          </a:xfrm>
          <a:prstGeom prst="rect">
            <a:avLst/>
          </a:prstGeom>
          <a:noFill/>
          <a:ln>
            <a:noFill/>
          </a:ln>
        </p:spPr>
      </p:pic>
      <p:pic>
        <p:nvPicPr>
          <p:cNvPr id="124" name="Google Shape;124;p19"/>
          <p:cNvPicPr preferRelativeResize="0"/>
          <p:nvPr/>
        </p:nvPicPr>
        <p:blipFill rotWithShape="1">
          <a:blip r:embed="rId4">
            <a:alphaModFix/>
          </a:blip>
          <a:srcRect b="19793" l="9770" r="37389" t="63793"/>
          <a:stretch/>
        </p:blipFill>
        <p:spPr>
          <a:xfrm>
            <a:off x="5922276" y="238800"/>
            <a:ext cx="2982927" cy="893126"/>
          </a:xfrm>
          <a:prstGeom prst="rect">
            <a:avLst/>
          </a:prstGeom>
          <a:noFill/>
          <a:ln>
            <a:noFill/>
          </a:ln>
        </p:spPr>
      </p:pic>
      <p:pic>
        <p:nvPicPr>
          <p:cNvPr id="125" name="Google Shape;125;p19"/>
          <p:cNvPicPr preferRelativeResize="0"/>
          <p:nvPr/>
        </p:nvPicPr>
        <p:blipFill rotWithShape="1">
          <a:blip r:embed="rId4">
            <a:alphaModFix/>
          </a:blip>
          <a:srcRect b="13887" l="47326" r="13754" t="77022"/>
          <a:stretch/>
        </p:blipFill>
        <p:spPr>
          <a:xfrm rot="10800000">
            <a:off x="6708073" y="4423650"/>
            <a:ext cx="2197125" cy="494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128" name="Google Shape;128;p20"/>
          <p:cNvPicPr preferRelativeResize="0"/>
          <p:nvPr/>
        </p:nvPicPr>
        <p:blipFill rotWithShape="1">
          <a:blip r:embed="rId3">
            <a:alphaModFix/>
          </a:blip>
          <a:srcRect b="23993" l="5727" r="41431" t="59592"/>
          <a:stretch/>
        </p:blipFill>
        <p:spPr>
          <a:xfrm flipH="1">
            <a:off x="238798" y="238800"/>
            <a:ext cx="2982927" cy="893126"/>
          </a:xfrm>
          <a:prstGeom prst="rect">
            <a:avLst/>
          </a:prstGeom>
          <a:noFill/>
          <a:ln>
            <a:noFill/>
          </a:ln>
        </p:spPr>
      </p:pic>
      <p:pic>
        <p:nvPicPr>
          <p:cNvPr id="129" name="Google Shape;129;p20"/>
          <p:cNvPicPr preferRelativeResize="0"/>
          <p:nvPr/>
        </p:nvPicPr>
        <p:blipFill rotWithShape="1">
          <a:blip r:embed="rId4">
            <a:alphaModFix/>
          </a:blip>
          <a:srcRect b="52972" l="1799" r="68115" t="17332"/>
          <a:stretch/>
        </p:blipFill>
        <p:spPr>
          <a:xfrm flipH="1">
            <a:off x="238802" y="3567850"/>
            <a:ext cx="1418348" cy="1349402"/>
          </a:xfrm>
          <a:prstGeom prst="rect">
            <a:avLst/>
          </a:prstGeom>
          <a:noFill/>
          <a:ln>
            <a:noFill/>
          </a:ln>
        </p:spPr>
      </p:pic>
      <p:pic>
        <p:nvPicPr>
          <p:cNvPr id="130" name="Google Shape;130;p20"/>
          <p:cNvPicPr preferRelativeResize="0"/>
          <p:nvPr/>
        </p:nvPicPr>
        <p:blipFill rotWithShape="1">
          <a:blip r:embed="rId5">
            <a:alphaModFix/>
          </a:blip>
          <a:srcRect b="25310" l="49731" r="33820" t="-1384"/>
          <a:stretch/>
        </p:blipFill>
        <p:spPr>
          <a:xfrm rot="10800000">
            <a:off x="8205881" y="238801"/>
            <a:ext cx="652001" cy="2906774"/>
          </a:xfrm>
          <a:prstGeom prst="rect">
            <a:avLst/>
          </a:prstGeom>
          <a:noFill/>
          <a:ln>
            <a:noFill/>
          </a:ln>
        </p:spPr>
      </p:pic>
      <p:pic>
        <p:nvPicPr>
          <p:cNvPr id="131" name="Google Shape;131;p20"/>
          <p:cNvPicPr preferRelativeResize="0"/>
          <p:nvPr/>
        </p:nvPicPr>
        <p:blipFill rotWithShape="1">
          <a:blip r:embed="rId6">
            <a:alphaModFix/>
          </a:blip>
          <a:srcRect b="38936" l="18199" r="5749" t="5536"/>
          <a:stretch/>
        </p:blipFill>
        <p:spPr>
          <a:xfrm flipH="1">
            <a:off x="8012052" y="4289750"/>
            <a:ext cx="893148" cy="6285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18" name="Google Shape;18;p3"/>
          <p:cNvPicPr preferRelativeResize="0"/>
          <p:nvPr/>
        </p:nvPicPr>
        <p:blipFill rotWithShape="1">
          <a:blip r:embed="rId3">
            <a:alphaModFix/>
          </a:blip>
          <a:srcRect b="23993" l="5726" r="41595" t="59592"/>
          <a:stretch/>
        </p:blipFill>
        <p:spPr>
          <a:xfrm>
            <a:off x="5931325" y="238800"/>
            <a:ext cx="2973875" cy="893126"/>
          </a:xfrm>
          <a:prstGeom prst="rect">
            <a:avLst/>
          </a:prstGeom>
          <a:noFill/>
          <a:ln>
            <a:noFill/>
          </a:ln>
        </p:spPr>
      </p:pic>
      <p:pic>
        <p:nvPicPr>
          <p:cNvPr id="19" name="Google Shape;19;p3"/>
          <p:cNvPicPr preferRelativeResize="0"/>
          <p:nvPr/>
        </p:nvPicPr>
        <p:blipFill rotWithShape="1">
          <a:blip r:embed="rId4">
            <a:alphaModFix/>
          </a:blip>
          <a:srcRect b="30899" l="49731" r="33820" t="-1381"/>
          <a:stretch/>
        </p:blipFill>
        <p:spPr>
          <a:xfrm flipH="1" rot="10800000">
            <a:off x="238800" y="227974"/>
            <a:ext cx="652001" cy="2693049"/>
          </a:xfrm>
          <a:prstGeom prst="rect">
            <a:avLst/>
          </a:prstGeom>
          <a:noFill/>
          <a:ln>
            <a:noFill/>
          </a:ln>
        </p:spPr>
      </p:pic>
      <p:pic>
        <p:nvPicPr>
          <p:cNvPr id="20" name="Google Shape;20;p3"/>
          <p:cNvPicPr preferRelativeResize="0"/>
          <p:nvPr/>
        </p:nvPicPr>
        <p:blipFill rotWithShape="1">
          <a:blip r:embed="rId5">
            <a:alphaModFix/>
          </a:blip>
          <a:srcRect b="38936" l="22232" r="5747" t="5536"/>
          <a:stretch/>
        </p:blipFill>
        <p:spPr>
          <a:xfrm>
            <a:off x="238800" y="4289750"/>
            <a:ext cx="845824" cy="628527"/>
          </a:xfrm>
          <a:prstGeom prst="rect">
            <a:avLst/>
          </a:prstGeom>
          <a:noFill/>
          <a:ln>
            <a:noFill/>
          </a:ln>
        </p:spPr>
      </p:pic>
      <p:sp>
        <p:nvSpPr>
          <p:cNvPr id="21" name="Google Shape;21;p3"/>
          <p:cNvSpPr txBox="1"/>
          <p:nvPr>
            <p:ph type="title"/>
          </p:nvPr>
        </p:nvSpPr>
        <p:spPr>
          <a:xfrm>
            <a:off x="1080655" y="2845850"/>
            <a:ext cx="506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1080650" y="779100"/>
            <a:ext cx="2520300" cy="1152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10000">
                <a:latin typeface="Figtree Light"/>
                <a:ea typeface="Figtree Light"/>
                <a:cs typeface="Figtree Light"/>
                <a:sym typeface="Figtree L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idx="1" type="subTitle"/>
          </p:nvPr>
        </p:nvSpPr>
        <p:spPr>
          <a:xfrm>
            <a:off x="1080655" y="36876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26" name="Google Shape;26;p4"/>
          <p:cNvPicPr preferRelativeResize="0"/>
          <p:nvPr/>
        </p:nvPicPr>
        <p:blipFill rotWithShape="1">
          <a:blip r:embed="rId3">
            <a:alphaModFix/>
          </a:blip>
          <a:srcRect b="16379" l="13604" r="55775" t="53963"/>
          <a:stretch/>
        </p:blipFill>
        <p:spPr>
          <a:xfrm>
            <a:off x="7805800" y="238800"/>
            <a:ext cx="1099402" cy="1026327"/>
          </a:xfrm>
          <a:prstGeom prst="rect">
            <a:avLst/>
          </a:prstGeom>
          <a:noFill/>
          <a:ln>
            <a:noFill/>
          </a:ln>
        </p:spPr>
      </p:pic>
      <p:pic>
        <p:nvPicPr>
          <p:cNvPr id="27" name="Google Shape;27;p4"/>
          <p:cNvPicPr preferRelativeResize="0"/>
          <p:nvPr/>
        </p:nvPicPr>
        <p:blipFill rotWithShape="1">
          <a:blip r:embed="rId4">
            <a:alphaModFix/>
          </a:blip>
          <a:srcRect b="31511" l="49726" r="38053" t="-1756"/>
          <a:stretch/>
        </p:blipFill>
        <p:spPr>
          <a:xfrm flipH="1" rot="10800000">
            <a:off x="227975" y="227974"/>
            <a:ext cx="484424" cy="2683998"/>
          </a:xfrm>
          <a:prstGeom prst="rect">
            <a:avLst/>
          </a:prstGeom>
          <a:noFill/>
          <a:ln>
            <a:noFill/>
          </a:ln>
        </p:spPr>
      </p:pic>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20000" y="1193276"/>
            <a:ext cx="7704000" cy="3984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Nunito Light"/>
              <a:buChar char="●"/>
              <a:defRPr sz="1200">
                <a:latin typeface="Manrope"/>
                <a:ea typeface="Manrope"/>
                <a:cs typeface="Manrope"/>
                <a:sym typeface="Manrope"/>
              </a:defRPr>
            </a:lvl1pPr>
            <a:lvl2pPr indent="-298450" lvl="1" marL="914400" rtl="0">
              <a:lnSpc>
                <a:spcPct val="115000"/>
              </a:lnSpc>
              <a:spcBef>
                <a:spcPts val="0"/>
              </a:spcBef>
              <a:spcAft>
                <a:spcPts val="0"/>
              </a:spcAft>
              <a:buSzPts val="1100"/>
              <a:buFont typeface="Nunito Light"/>
              <a:buChar char="○"/>
              <a:defRPr sz="1100"/>
            </a:lvl2pPr>
            <a:lvl3pPr indent="-298450" lvl="2" marL="1371600" rtl="0">
              <a:lnSpc>
                <a:spcPct val="115000"/>
              </a:lnSpc>
              <a:spcBef>
                <a:spcPts val="1600"/>
              </a:spcBef>
              <a:spcAft>
                <a:spcPts val="0"/>
              </a:spcAft>
              <a:buSzPts val="1100"/>
              <a:buFont typeface="Nunito Light"/>
              <a:buChar char="■"/>
              <a:defRPr sz="1100"/>
            </a:lvl3pPr>
            <a:lvl4pPr indent="-298450" lvl="3" marL="1828800" rtl="0">
              <a:lnSpc>
                <a:spcPct val="115000"/>
              </a:lnSpc>
              <a:spcBef>
                <a:spcPts val="1600"/>
              </a:spcBef>
              <a:spcAft>
                <a:spcPts val="0"/>
              </a:spcAft>
              <a:buSzPts val="1100"/>
              <a:buFont typeface="Nunito Light"/>
              <a:buChar char="●"/>
              <a:defRPr sz="1100"/>
            </a:lvl4pPr>
            <a:lvl5pPr indent="-298450" lvl="4" marL="2286000" rtl="0">
              <a:lnSpc>
                <a:spcPct val="115000"/>
              </a:lnSpc>
              <a:spcBef>
                <a:spcPts val="1600"/>
              </a:spcBef>
              <a:spcAft>
                <a:spcPts val="0"/>
              </a:spcAft>
              <a:buSzPts val="1100"/>
              <a:buFont typeface="Nunito Light"/>
              <a:buChar char="○"/>
              <a:defRPr sz="1100"/>
            </a:lvl5pPr>
            <a:lvl6pPr indent="-298450" lvl="5" marL="2743200" rtl="0">
              <a:lnSpc>
                <a:spcPct val="115000"/>
              </a:lnSpc>
              <a:spcBef>
                <a:spcPts val="1600"/>
              </a:spcBef>
              <a:spcAft>
                <a:spcPts val="0"/>
              </a:spcAft>
              <a:buSzPts val="1100"/>
              <a:buFont typeface="Nunito Light"/>
              <a:buChar char="■"/>
              <a:defRPr sz="1100"/>
            </a:lvl6pPr>
            <a:lvl7pPr indent="-298450" lvl="6" marL="3200400" rtl="0">
              <a:lnSpc>
                <a:spcPct val="115000"/>
              </a:lnSpc>
              <a:spcBef>
                <a:spcPts val="1600"/>
              </a:spcBef>
              <a:spcAft>
                <a:spcPts val="0"/>
              </a:spcAft>
              <a:buSzPts val="1100"/>
              <a:buFont typeface="Nunito Light"/>
              <a:buChar char="●"/>
              <a:defRPr sz="1100"/>
            </a:lvl7pPr>
            <a:lvl8pPr indent="-298450" lvl="7" marL="3657600" rtl="0">
              <a:lnSpc>
                <a:spcPct val="115000"/>
              </a:lnSpc>
              <a:spcBef>
                <a:spcPts val="1600"/>
              </a:spcBef>
              <a:spcAft>
                <a:spcPts val="0"/>
              </a:spcAft>
              <a:buSzPts val="1100"/>
              <a:buFont typeface="Nunito Light"/>
              <a:buChar char="○"/>
              <a:defRPr sz="1100"/>
            </a:lvl8pPr>
            <a:lvl9pPr indent="-298450" lvl="8" marL="4114800" rtl="0">
              <a:lnSpc>
                <a:spcPct val="115000"/>
              </a:lnSpc>
              <a:spcBef>
                <a:spcPts val="1600"/>
              </a:spcBef>
              <a:spcAft>
                <a:spcPts val="1600"/>
              </a:spcAft>
              <a:buSzPts val="1100"/>
              <a:buFont typeface="Nunito Light"/>
              <a:buChar char="■"/>
              <a:defRPr sz="1100"/>
            </a:lvl9pPr>
          </a:lstStyle>
          <a:p/>
        </p:txBody>
      </p:sp>
      <p:pic>
        <p:nvPicPr>
          <p:cNvPr id="30" name="Google Shape;30;p4"/>
          <p:cNvPicPr preferRelativeResize="0"/>
          <p:nvPr/>
        </p:nvPicPr>
        <p:blipFill rotWithShape="1">
          <a:blip r:embed="rId5">
            <a:alphaModFix/>
          </a:blip>
          <a:srcRect b="25004" l="8580" r="55563" t="68104"/>
          <a:stretch/>
        </p:blipFill>
        <p:spPr>
          <a:xfrm flipH="1" rot="10800000">
            <a:off x="3013100" y="4542323"/>
            <a:ext cx="2024202" cy="3749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33" name="Google Shape;33;p5"/>
          <p:cNvPicPr preferRelativeResize="0"/>
          <p:nvPr/>
        </p:nvPicPr>
        <p:blipFill rotWithShape="1">
          <a:blip r:embed="rId3">
            <a:alphaModFix/>
          </a:blip>
          <a:srcRect b="13887" l="47326" r="13754" t="77022"/>
          <a:stretch/>
        </p:blipFill>
        <p:spPr>
          <a:xfrm flipH="1" rot="10800000">
            <a:off x="238803" y="4423650"/>
            <a:ext cx="2197125" cy="494625"/>
          </a:xfrm>
          <a:prstGeom prst="rect">
            <a:avLst/>
          </a:prstGeom>
          <a:noFill/>
          <a:ln>
            <a:noFill/>
          </a:ln>
        </p:spPr>
      </p:pic>
      <p:pic>
        <p:nvPicPr>
          <p:cNvPr id="34" name="Google Shape;34;p5"/>
          <p:cNvPicPr preferRelativeResize="0"/>
          <p:nvPr/>
        </p:nvPicPr>
        <p:blipFill rotWithShape="1">
          <a:blip r:embed="rId4">
            <a:alphaModFix/>
          </a:blip>
          <a:srcRect b="30899" l="36025" r="32617" t="-1381"/>
          <a:stretch/>
        </p:blipFill>
        <p:spPr>
          <a:xfrm rot="10800000">
            <a:off x="7662176" y="227976"/>
            <a:ext cx="1243023" cy="2693049"/>
          </a:xfrm>
          <a:prstGeom prst="rect">
            <a:avLst/>
          </a:prstGeom>
          <a:noFill/>
          <a:ln>
            <a:noFill/>
          </a:ln>
        </p:spPr>
      </p:pic>
      <p:sp>
        <p:nvSpPr>
          <p:cNvPr id="35" name="Google Shape;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5"/>
          <p:cNvSpPr txBox="1"/>
          <p:nvPr>
            <p:ph idx="1" type="subTitle"/>
          </p:nvPr>
        </p:nvSpPr>
        <p:spPr>
          <a:xfrm>
            <a:off x="4741074" y="2225300"/>
            <a:ext cx="2901900" cy="175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2" type="subTitle"/>
          </p:nvPr>
        </p:nvSpPr>
        <p:spPr>
          <a:xfrm>
            <a:off x="720000" y="2225300"/>
            <a:ext cx="2901900" cy="175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 name="Google Shape;38;p5"/>
          <p:cNvSpPr txBox="1"/>
          <p:nvPr>
            <p:ph idx="3" type="subTitle"/>
          </p:nvPr>
        </p:nvSpPr>
        <p:spPr>
          <a:xfrm>
            <a:off x="4741064" y="1903800"/>
            <a:ext cx="2901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Figtree"/>
                <a:ea typeface="Figtree"/>
                <a:cs typeface="Figtree"/>
                <a:sym typeface="Figtre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 name="Google Shape;39;p5"/>
          <p:cNvSpPr txBox="1"/>
          <p:nvPr>
            <p:ph idx="4" type="subTitle"/>
          </p:nvPr>
        </p:nvSpPr>
        <p:spPr>
          <a:xfrm>
            <a:off x="720000" y="1903800"/>
            <a:ext cx="29019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Figtree"/>
                <a:ea typeface="Figtree"/>
                <a:cs typeface="Figtree"/>
                <a:sym typeface="Figtre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0" name="Google Shape;40;p5"/>
          <p:cNvPicPr preferRelativeResize="0"/>
          <p:nvPr/>
        </p:nvPicPr>
        <p:blipFill rotWithShape="1">
          <a:blip r:embed="rId5">
            <a:alphaModFix/>
          </a:blip>
          <a:srcRect b="38936" l="18199" r="5749" t="5536"/>
          <a:stretch/>
        </p:blipFill>
        <p:spPr>
          <a:xfrm flipH="1">
            <a:off x="8012052" y="4289750"/>
            <a:ext cx="893148" cy="6285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pic>
        <p:nvPicPr>
          <p:cNvPr id="42" name="Google Shape;42;p6"/>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43" name="Google Shape;43;p6"/>
          <p:cNvPicPr preferRelativeResize="0"/>
          <p:nvPr/>
        </p:nvPicPr>
        <p:blipFill rotWithShape="1">
          <a:blip r:embed="rId3">
            <a:alphaModFix/>
          </a:blip>
          <a:srcRect b="23993" l="-24354" r="71513" t="59592"/>
          <a:stretch/>
        </p:blipFill>
        <p:spPr>
          <a:xfrm>
            <a:off x="5922273" y="238800"/>
            <a:ext cx="2982927" cy="893126"/>
          </a:xfrm>
          <a:prstGeom prst="rect">
            <a:avLst/>
          </a:prstGeom>
          <a:noFill/>
          <a:ln>
            <a:noFill/>
          </a:ln>
        </p:spPr>
      </p:pic>
      <p:pic>
        <p:nvPicPr>
          <p:cNvPr id="44" name="Google Shape;44;p6"/>
          <p:cNvPicPr preferRelativeResize="0"/>
          <p:nvPr/>
        </p:nvPicPr>
        <p:blipFill rotWithShape="1">
          <a:blip r:embed="rId4">
            <a:alphaModFix/>
          </a:blip>
          <a:srcRect b="38936" l="18199" r="5749" t="5536"/>
          <a:stretch/>
        </p:blipFill>
        <p:spPr>
          <a:xfrm>
            <a:off x="238798" y="4289750"/>
            <a:ext cx="893148" cy="628527"/>
          </a:xfrm>
          <a:prstGeom prst="rect">
            <a:avLst/>
          </a:prstGeom>
          <a:noFill/>
          <a:ln>
            <a:noFill/>
          </a:ln>
        </p:spPr>
      </p:pic>
      <p:pic>
        <p:nvPicPr>
          <p:cNvPr id="45" name="Google Shape;45;p6"/>
          <p:cNvPicPr preferRelativeResize="0"/>
          <p:nvPr/>
        </p:nvPicPr>
        <p:blipFill rotWithShape="1">
          <a:blip r:embed="rId3">
            <a:alphaModFix/>
          </a:blip>
          <a:srcRect b="13887" l="47326" r="13754" t="77022"/>
          <a:stretch/>
        </p:blipFill>
        <p:spPr>
          <a:xfrm flipH="1" rot="-5400000">
            <a:off x="-612447" y="1090050"/>
            <a:ext cx="2197125" cy="494625"/>
          </a:xfrm>
          <a:prstGeom prst="rect">
            <a:avLst/>
          </a:prstGeom>
          <a:noFill/>
          <a:ln>
            <a:noFill/>
          </a:ln>
        </p:spPr>
      </p:pic>
      <p:sp>
        <p:nvSpPr>
          <p:cNvPr id="46" name="Google Shape;4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pic>
        <p:nvPicPr>
          <p:cNvPr id="48" name="Google Shape;48;p7"/>
          <p:cNvPicPr preferRelativeResize="0"/>
          <p:nvPr/>
        </p:nvPicPr>
        <p:blipFill>
          <a:blip r:embed="rId2">
            <a:alphaModFix amt="36000"/>
          </a:blip>
          <a:stretch>
            <a:fillRect/>
          </a:stretch>
        </p:blipFill>
        <p:spPr>
          <a:xfrm>
            <a:off x="0" y="0"/>
            <a:ext cx="9144001" cy="5143500"/>
          </a:xfrm>
          <a:prstGeom prst="rect">
            <a:avLst/>
          </a:prstGeom>
          <a:noFill/>
          <a:ln>
            <a:noFill/>
          </a:ln>
        </p:spPr>
      </p:pic>
      <p:pic>
        <p:nvPicPr>
          <p:cNvPr id="49" name="Google Shape;49;p7"/>
          <p:cNvPicPr preferRelativeResize="0"/>
          <p:nvPr/>
        </p:nvPicPr>
        <p:blipFill rotWithShape="1">
          <a:blip r:embed="rId3">
            <a:alphaModFix/>
          </a:blip>
          <a:srcRect b="34311" l="11489" r="73269" t="12901"/>
          <a:stretch/>
        </p:blipFill>
        <p:spPr>
          <a:xfrm flipH="1">
            <a:off x="238800" y="238799"/>
            <a:ext cx="604150" cy="2016925"/>
          </a:xfrm>
          <a:prstGeom prst="rect">
            <a:avLst/>
          </a:prstGeom>
          <a:noFill/>
          <a:ln>
            <a:noFill/>
          </a:ln>
        </p:spPr>
      </p:pic>
      <p:pic>
        <p:nvPicPr>
          <p:cNvPr id="50" name="Google Shape;50;p7"/>
          <p:cNvPicPr preferRelativeResize="0"/>
          <p:nvPr/>
        </p:nvPicPr>
        <p:blipFill rotWithShape="1">
          <a:blip r:embed="rId3">
            <a:alphaModFix/>
          </a:blip>
          <a:srcRect b="32222" l="50622" r="38087" t="-1383"/>
          <a:stretch/>
        </p:blipFill>
        <p:spPr>
          <a:xfrm rot="-5400000">
            <a:off x="7361937" y="3366814"/>
            <a:ext cx="447549" cy="2642623"/>
          </a:xfrm>
          <a:prstGeom prst="rect">
            <a:avLst/>
          </a:prstGeom>
          <a:noFill/>
          <a:ln>
            <a:noFill/>
          </a:ln>
        </p:spPr>
      </p:pic>
      <p:sp>
        <p:nvSpPr>
          <p:cNvPr id="51" name="Google Shape;51;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7"/>
          <p:cNvSpPr txBox="1"/>
          <p:nvPr>
            <p:ph idx="1" type="subTitle"/>
          </p:nvPr>
        </p:nvSpPr>
        <p:spPr>
          <a:xfrm>
            <a:off x="720000" y="1376425"/>
            <a:ext cx="4360200" cy="301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1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3" name="Google Shape;53;p7"/>
          <p:cNvSpPr/>
          <p:nvPr>
            <p:ph idx="2" type="pic"/>
          </p:nvPr>
        </p:nvSpPr>
        <p:spPr>
          <a:xfrm>
            <a:off x="5598975" y="1376425"/>
            <a:ext cx="2535900" cy="2646300"/>
          </a:xfrm>
          <a:prstGeom prst="round1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pic>
        <p:nvPicPr>
          <p:cNvPr id="55" name="Google Shape;55;p8"/>
          <p:cNvPicPr preferRelativeResize="0"/>
          <p:nvPr/>
        </p:nvPicPr>
        <p:blipFill>
          <a:blip r:embed="rId2">
            <a:alphaModFix amt="36000"/>
          </a:blip>
          <a:stretch>
            <a:fillRect/>
          </a:stretch>
        </p:blipFill>
        <p:spPr>
          <a:xfrm>
            <a:off x="0" y="0"/>
            <a:ext cx="9144001" cy="5143500"/>
          </a:xfrm>
          <a:prstGeom prst="rect">
            <a:avLst/>
          </a:prstGeom>
          <a:noFill/>
          <a:ln>
            <a:noFill/>
          </a:ln>
        </p:spPr>
      </p:pic>
      <p:sp>
        <p:nvSpPr>
          <p:cNvPr id="56" name="Google Shape;5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pic>
        <p:nvPicPr>
          <p:cNvPr id="58" name="Google Shape;58;p9"/>
          <p:cNvPicPr preferRelativeResize="0"/>
          <p:nvPr/>
        </p:nvPicPr>
        <p:blipFill>
          <a:blip r:embed="rId2">
            <a:alphaModFix amt="36000"/>
          </a:blip>
          <a:stretch>
            <a:fillRect/>
          </a:stretch>
        </p:blipFill>
        <p:spPr>
          <a:xfrm>
            <a:off x="0" y="0"/>
            <a:ext cx="9144001" cy="5143500"/>
          </a:xfrm>
          <a:prstGeom prst="rect">
            <a:avLst/>
          </a:prstGeom>
          <a:noFill/>
          <a:ln>
            <a:noFill/>
          </a:ln>
        </p:spPr>
      </p:pic>
      <p:sp>
        <p:nvSpPr>
          <p:cNvPr id="59" name="Google Shape;5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0" name="Google Shape;60;p9"/>
          <p:cNvSpPr txBox="1"/>
          <p:nvPr>
            <p:ph idx="1" type="subTitle"/>
          </p:nvPr>
        </p:nvSpPr>
        <p:spPr>
          <a:xfrm>
            <a:off x="2135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pic>
        <p:nvPicPr>
          <p:cNvPr id="62" name="Google Shape;62;p10"/>
          <p:cNvPicPr preferRelativeResize="0"/>
          <p:nvPr/>
        </p:nvPicPr>
        <p:blipFill>
          <a:blip r:embed="rId2">
            <a:alphaModFix amt="36000"/>
          </a:blip>
          <a:stretch>
            <a:fillRect/>
          </a:stretch>
        </p:blipFill>
        <p:spPr>
          <a:xfrm>
            <a:off x="0" y="0"/>
            <a:ext cx="9144001" cy="5143500"/>
          </a:xfrm>
          <a:prstGeom prst="rect">
            <a:avLst/>
          </a:prstGeom>
          <a:noFill/>
          <a:ln>
            <a:noFill/>
          </a:ln>
        </p:spPr>
      </p:pic>
      <p:sp>
        <p:nvSpPr>
          <p:cNvPr id="63" name="Google Shape;63;p10"/>
          <p:cNvSpPr txBox="1"/>
          <p:nvPr>
            <p:ph type="title"/>
          </p:nvPr>
        </p:nvSpPr>
        <p:spPr>
          <a:xfrm>
            <a:off x="720000" y="3958625"/>
            <a:ext cx="7704000" cy="628500"/>
          </a:xfrm>
          <a:prstGeom prst="rect">
            <a:avLst/>
          </a:prstGeom>
          <a:solidFill>
            <a:srgbClr val="FFFFFF">
              <a:alpha val="82330"/>
            </a:srgbClr>
          </a:solidFill>
        </p:spPr>
        <p:txBody>
          <a:bodyPr anchorCtr="0" anchor="t" bIns="91425" lIns="91425" spcFirstLastPara="1" rIns="91425" wrap="square" tIns="91425">
            <a:noAutofit/>
          </a:bodyPr>
          <a:lstStyle>
            <a:lvl1pPr lvl="0" rtl="0" algn="ctr">
              <a:spcBef>
                <a:spcPts val="0"/>
              </a:spcBef>
              <a:spcAft>
                <a:spcPts val="0"/>
              </a:spcAft>
              <a:buSzPts val="35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1pPr>
            <a:lvl2pPr lvl="1"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2pPr>
            <a:lvl3pPr lvl="2"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3pPr>
            <a:lvl4pPr lvl="3"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4pPr>
            <a:lvl5pPr lvl="4"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5pPr>
            <a:lvl6pPr lvl="5"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6pPr>
            <a:lvl7pPr lvl="6"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7pPr>
            <a:lvl8pPr lvl="7"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8pPr>
            <a:lvl9pPr lvl="8" rtl="0">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1pPr>
            <a:lvl2pPr indent="-317500" lvl="1" marL="9144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2pPr>
            <a:lvl3pPr indent="-317500" lvl="2" marL="13716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3pPr>
            <a:lvl4pPr indent="-317500" lvl="3" marL="18288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4pPr>
            <a:lvl5pPr indent="-317500" lvl="4" marL="22860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5pPr>
            <a:lvl6pPr indent="-317500" lvl="5" marL="27432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6pPr>
            <a:lvl7pPr indent="-317500" lvl="6" marL="32004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7pPr>
            <a:lvl8pPr indent="-317500" lvl="7" marL="3657600">
              <a:lnSpc>
                <a:spcPct val="115000"/>
              </a:lnSpc>
              <a:spcBef>
                <a:spcPts val="1600"/>
              </a:spcBef>
              <a:spcAft>
                <a:spcPts val="0"/>
              </a:spcAft>
              <a:buClr>
                <a:schemeClr val="dk1"/>
              </a:buClr>
              <a:buSzPts val="1400"/>
              <a:buFont typeface="Comfortaa"/>
              <a:buChar char="○"/>
              <a:defRPr>
                <a:solidFill>
                  <a:schemeClr val="dk1"/>
                </a:solidFill>
                <a:latin typeface="Comfortaa"/>
                <a:ea typeface="Comfortaa"/>
                <a:cs typeface="Comfortaa"/>
                <a:sym typeface="Comfortaa"/>
              </a:defRPr>
            </a:lvl8pPr>
            <a:lvl9pPr indent="-317500" lvl="8" marL="4114800">
              <a:lnSpc>
                <a:spcPct val="115000"/>
              </a:lnSpc>
              <a:spcBef>
                <a:spcPts val="1600"/>
              </a:spcBef>
              <a:spcAft>
                <a:spcPts val="1600"/>
              </a:spcAft>
              <a:buClr>
                <a:schemeClr val="dk1"/>
              </a:buClr>
              <a:buSzPts val="1400"/>
              <a:buFont typeface="Comfortaa"/>
              <a:buChar char="■"/>
              <a:defRPr>
                <a:solidFill>
                  <a:schemeClr val="dk1"/>
                </a:solidFill>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896875" y="989550"/>
            <a:ext cx="6649800" cy="13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Basic Backend</a:t>
            </a:r>
            <a:endParaRPr sz="5000"/>
          </a:p>
          <a:p>
            <a:pPr indent="0" lvl="0" marL="0" rtl="0" algn="l">
              <a:spcBef>
                <a:spcPts val="0"/>
              </a:spcBef>
              <a:spcAft>
                <a:spcPts val="0"/>
              </a:spcAft>
              <a:buNone/>
            </a:pPr>
            <a:r>
              <a:rPr b="0" lang="en" sz="4400">
                <a:latin typeface="Figtree Light"/>
                <a:ea typeface="Figtree Light"/>
                <a:cs typeface="Figtree Light"/>
                <a:sym typeface="Figtree Light"/>
              </a:rPr>
              <a:t>Week - 3</a:t>
            </a:r>
            <a:endParaRPr b="0" sz="4400">
              <a:latin typeface="Figtree Light"/>
              <a:ea typeface="Figtree Light"/>
              <a:cs typeface="Figtree Light"/>
              <a:sym typeface="Figtree Light"/>
            </a:endParaRPr>
          </a:p>
        </p:txBody>
      </p:sp>
      <p:sp>
        <p:nvSpPr>
          <p:cNvPr id="137" name="Google Shape;137;p21"/>
          <p:cNvSpPr txBox="1"/>
          <p:nvPr>
            <p:ph idx="1" type="subTitle"/>
          </p:nvPr>
        </p:nvSpPr>
        <p:spPr>
          <a:xfrm>
            <a:off x="896875" y="2658500"/>
            <a:ext cx="4528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Shania Risky Agustin</a:t>
            </a:r>
            <a:endParaRPr/>
          </a:p>
        </p:txBody>
      </p:sp>
      <p:cxnSp>
        <p:nvCxnSpPr>
          <p:cNvPr id="138" name="Google Shape;138;p21"/>
          <p:cNvCxnSpPr/>
          <p:nvPr/>
        </p:nvCxnSpPr>
        <p:spPr>
          <a:xfrm>
            <a:off x="1008100" y="2362300"/>
            <a:ext cx="6054900" cy="0"/>
          </a:xfrm>
          <a:prstGeom prst="straightConnector1">
            <a:avLst/>
          </a:prstGeom>
          <a:noFill/>
          <a:ln cap="flat" cmpd="sng" w="9525">
            <a:solidFill>
              <a:schemeClr val="dk1"/>
            </a:solidFill>
            <a:prstDash val="solid"/>
            <a:round/>
            <a:headEnd len="med" w="med" type="none"/>
            <a:tailEnd len="med" w="med" type="none"/>
          </a:ln>
        </p:spPr>
      </p:cxnSp>
      <p:pic>
        <p:nvPicPr>
          <p:cNvPr id="139" name="Google Shape;139;p21"/>
          <p:cNvPicPr preferRelativeResize="0"/>
          <p:nvPr/>
        </p:nvPicPr>
        <p:blipFill rotWithShape="1">
          <a:blip r:embed="rId3">
            <a:alphaModFix/>
          </a:blip>
          <a:srcRect b="11138" l="11130" r="11138" t="11130"/>
          <a:stretch/>
        </p:blipFill>
        <p:spPr>
          <a:xfrm>
            <a:off x="4556626" y="3588300"/>
            <a:ext cx="912850" cy="879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Express JS</a:t>
            </a:r>
            <a:endParaRPr/>
          </a:p>
        </p:txBody>
      </p:sp>
      <p:sp>
        <p:nvSpPr>
          <p:cNvPr id="223" name="Google Shape;223;p30"/>
          <p:cNvSpPr txBox="1"/>
          <p:nvPr>
            <p:ph idx="2" type="subTitle"/>
          </p:nvPr>
        </p:nvSpPr>
        <p:spPr>
          <a:xfrm>
            <a:off x="719950" y="1323050"/>
            <a:ext cx="7704000" cy="32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Arial"/>
                <a:ea typeface="Arial"/>
                <a:cs typeface="Arial"/>
                <a:sym typeface="Arial"/>
              </a:rPr>
              <a:t>Express.js adalah framework web app untuk Node.js yang ditulis dengan bahasa pemrograman JavaScript.</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rPr lang="en" sz="1300">
                <a:latin typeface="Arial"/>
                <a:ea typeface="Arial"/>
                <a:cs typeface="Arial"/>
                <a:sym typeface="Arial"/>
              </a:rPr>
              <a:t>Express.js adalah framework back end. Artinya, ia bertanggung jawab untuk mengatur fungsionalitas website, seperti pengelolaan routing dan session, permintaan HTTP, penanganan error, serta pertukaran data di server. </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rPr lang="en" sz="1300">
                <a:latin typeface="Arial"/>
                <a:ea typeface="Arial"/>
                <a:cs typeface="Arial"/>
                <a:sym typeface="Arial"/>
              </a:rPr>
              <a:t>F</a:t>
            </a:r>
            <a:r>
              <a:rPr lang="en" sz="1300">
                <a:latin typeface="Arial"/>
                <a:ea typeface="Arial"/>
                <a:cs typeface="Arial"/>
                <a:sym typeface="Arial"/>
              </a:rPr>
              <a:t>ramework ini memiliki arsitektur MVC (Model View Controller). Dengan begitu, setiap data diolah pada Model, dihubungkan melalui Controller, lalu ditampilkan menjadi informasi melalui View.</a:t>
            </a:r>
            <a:endParaRPr sz="13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CRUD</a:t>
            </a:r>
            <a:endParaRPr/>
          </a:p>
        </p:txBody>
      </p:sp>
      <p:sp>
        <p:nvSpPr>
          <p:cNvPr id="229" name="Google Shape;229;p31"/>
          <p:cNvSpPr txBox="1"/>
          <p:nvPr>
            <p:ph idx="1" type="body"/>
          </p:nvPr>
        </p:nvSpPr>
        <p:spPr>
          <a:xfrm>
            <a:off x="720000" y="1309090"/>
            <a:ext cx="7704000" cy="32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CRUD adalah singkatan yang berasal dari Create, Read, Update, dan Delete, dimana keempat istilah tersebut merupakan fungsi utama yang nantinya diimplementasikan ke dalam basis data / API.</a:t>
            </a:r>
            <a:endParaRPr sz="1600"/>
          </a:p>
        </p:txBody>
      </p:sp>
      <p:pic>
        <p:nvPicPr>
          <p:cNvPr id="230" name="Google Shape;230;p31"/>
          <p:cNvPicPr preferRelativeResize="0"/>
          <p:nvPr/>
        </p:nvPicPr>
        <p:blipFill rotWithShape="1">
          <a:blip r:embed="rId3">
            <a:alphaModFix/>
          </a:blip>
          <a:srcRect b="25217" l="3176" r="45834" t="5769"/>
          <a:stretch/>
        </p:blipFill>
        <p:spPr>
          <a:xfrm>
            <a:off x="6883952" y="2280327"/>
            <a:ext cx="2021248" cy="2636923"/>
          </a:xfrm>
          <a:prstGeom prst="rect">
            <a:avLst/>
          </a:prstGeom>
          <a:noFill/>
          <a:ln>
            <a:noFill/>
          </a:ln>
        </p:spPr>
      </p:pic>
      <p:pic>
        <p:nvPicPr>
          <p:cNvPr id="231" name="Google Shape;231;p31"/>
          <p:cNvPicPr preferRelativeResize="0"/>
          <p:nvPr/>
        </p:nvPicPr>
        <p:blipFill rotWithShape="1">
          <a:blip r:embed="rId4">
            <a:alphaModFix/>
          </a:blip>
          <a:srcRect b="11136" l="11130" r="11138" t="40150"/>
          <a:stretch/>
        </p:blipFill>
        <p:spPr>
          <a:xfrm>
            <a:off x="7245925" y="238796"/>
            <a:ext cx="912850" cy="5514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937380" y="2192850"/>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t>Middleware</a:t>
            </a:r>
            <a:endParaRPr/>
          </a:p>
        </p:txBody>
      </p:sp>
      <p:sp>
        <p:nvSpPr>
          <p:cNvPr id="237" name="Google Shape;237;p32"/>
          <p:cNvSpPr txBox="1"/>
          <p:nvPr>
            <p:ph idx="2" type="title"/>
          </p:nvPr>
        </p:nvSpPr>
        <p:spPr>
          <a:xfrm>
            <a:off x="1080650" y="779100"/>
            <a:ext cx="2520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38" name="Google Shape;238;p32"/>
          <p:cNvCxnSpPr/>
          <p:nvPr/>
        </p:nvCxnSpPr>
        <p:spPr>
          <a:xfrm>
            <a:off x="1194775" y="2083650"/>
            <a:ext cx="4552800" cy="0"/>
          </a:xfrm>
          <a:prstGeom prst="straightConnector1">
            <a:avLst/>
          </a:prstGeom>
          <a:noFill/>
          <a:ln cap="flat" cmpd="sng" w="9525">
            <a:solidFill>
              <a:schemeClr val="dk1"/>
            </a:solidFill>
            <a:prstDash val="solid"/>
            <a:round/>
            <a:headEnd len="med" w="med" type="none"/>
            <a:tailEnd len="med" w="med" type="none"/>
          </a:ln>
        </p:spPr>
      </p:cxnSp>
      <p:pic>
        <p:nvPicPr>
          <p:cNvPr id="239" name="Google Shape;239;p32"/>
          <p:cNvPicPr preferRelativeResize="0"/>
          <p:nvPr/>
        </p:nvPicPr>
        <p:blipFill rotWithShape="1">
          <a:blip r:embed="rId3">
            <a:alphaModFix/>
          </a:blip>
          <a:srcRect b="12549" l="13411" r="29077" t="0"/>
          <a:stretch/>
        </p:blipFill>
        <p:spPr>
          <a:xfrm>
            <a:off x="6625375" y="1575825"/>
            <a:ext cx="2279823" cy="3341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idx="1" type="subTitle"/>
          </p:nvPr>
        </p:nvSpPr>
        <p:spPr>
          <a:xfrm>
            <a:off x="1396375" y="1285875"/>
            <a:ext cx="7134900" cy="3445800"/>
          </a:xfrm>
          <a:prstGeom prst="rect">
            <a:avLst/>
          </a:prstGeom>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400">
                <a:solidFill>
                  <a:srgbClr val="666666"/>
                </a:solidFill>
                <a:latin typeface="Poppins"/>
                <a:ea typeface="Poppins"/>
                <a:cs typeface="Poppins"/>
                <a:sym typeface="Poppins"/>
              </a:rPr>
              <a:t>Middleware khususnya di dunia web programming adalah suatu software layer yang berada di antara router dengan controller. Karena posisi dari middleware berada di antara router dengan controller, fungsi dari middleware rata — rata memiliki fungsi generik, yaitu :</a:t>
            </a:r>
            <a:endParaRPr sz="1400">
              <a:solidFill>
                <a:srgbClr val="666666"/>
              </a:solidFill>
              <a:latin typeface="Poppins"/>
              <a:ea typeface="Poppins"/>
              <a:cs typeface="Poppins"/>
              <a:sym typeface="Poppins"/>
            </a:endParaRPr>
          </a:p>
          <a:p>
            <a:pPr indent="0" lvl="0" marL="0" rtl="0" algn="l">
              <a:lnSpc>
                <a:spcPct val="140000"/>
              </a:lnSpc>
              <a:spcBef>
                <a:spcPts val="0"/>
              </a:spcBef>
              <a:spcAft>
                <a:spcPts val="0"/>
              </a:spcAft>
              <a:buNone/>
            </a:pPr>
            <a:r>
              <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Authentication</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Authorization</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Validasi input</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Sanitasi input</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Response handler</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Data logger</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Dan lain — lain</a:t>
            </a:r>
            <a:endParaRPr sz="1400">
              <a:solidFill>
                <a:srgbClr val="666666"/>
              </a:solidFill>
              <a:latin typeface="Poppins"/>
              <a:ea typeface="Poppins"/>
              <a:cs typeface="Poppins"/>
              <a:sym typeface="Poppins"/>
            </a:endParaRPr>
          </a:p>
        </p:txBody>
      </p:sp>
      <p:sp>
        <p:nvSpPr>
          <p:cNvPr id="245" name="Google Shape;245;p33"/>
          <p:cNvSpPr txBox="1"/>
          <p:nvPr>
            <p:ph type="title"/>
          </p:nvPr>
        </p:nvSpPr>
        <p:spPr>
          <a:xfrm>
            <a:off x="2923325" y="353950"/>
            <a:ext cx="65856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Middleware</a:t>
            </a:r>
            <a:endParaRPr/>
          </a:p>
        </p:txBody>
      </p:sp>
      <p:cxnSp>
        <p:nvCxnSpPr>
          <p:cNvPr id="246" name="Google Shape;246;p33"/>
          <p:cNvCxnSpPr/>
          <p:nvPr/>
        </p:nvCxnSpPr>
        <p:spPr>
          <a:xfrm>
            <a:off x="1529575" y="1071966"/>
            <a:ext cx="5973300" cy="0"/>
          </a:xfrm>
          <a:prstGeom prst="straightConnector1">
            <a:avLst/>
          </a:prstGeom>
          <a:noFill/>
          <a:ln cap="flat" cmpd="sng" w="9525">
            <a:solidFill>
              <a:schemeClr val="dk1"/>
            </a:solidFill>
            <a:prstDash val="solid"/>
            <a:round/>
            <a:headEnd len="med" w="med" type="none"/>
            <a:tailEnd len="med" w="med" type="none"/>
          </a:ln>
        </p:spPr>
      </p:cxnSp>
      <p:pic>
        <p:nvPicPr>
          <p:cNvPr id="247" name="Google Shape;247;p33"/>
          <p:cNvPicPr preferRelativeResize="0"/>
          <p:nvPr/>
        </p:nvPicPr>
        <p:blipFill>
          <a:blip r:embed="rId3">
            <a:alphaModFix/>
          </a:blip>
          <a:stretch>
            <a:fillRect/>
          </a:stretch>
        </p:blipFill>
        <p:spPr>
          <a:xfrm>
            <a:off x="3807395" y="2723470"/>
            <a:ext cx="4980326" cy="160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937380" y="2192850"/>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t>Postman</a:t>
            </a:r>
            <a:endParaRPr/>
          </a:p>
        </p:txBody>
      </p:sp>
      <p:sp>
        <p:nvSpPr>
          <p:cNvPr id="253" name="Google Shape;253;p34"/>
          <p:cNvSpPr txBox="1"/>
          <p:nvPr>
            <p:ph idx="2" type="title"/>
          </p:nvPr>
        </p:nvSpPr>
        <p:spPr>
          <a:xfrm>
            <a:off x="1080650" y="779100"/>
            <a:ext cx="2520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54" name="Google Shape;254;p34"/>
          <p:cNvCxnSpPr/>
          <p:nvPr/>
        </p:nvCxnSpPr>
        <p:spPr>
          <a:xfrm>
            <a:off x="1194775" y="2083650"/>
            <a:ext cx="4552800" cy="0"/>
          </a:xfrm>
          <a:prstGeom prst="straightConnector1">
            <a:avLst/>
          </a:prstGeom>
          <a:noFill/>
          <a:ln cap="flat" cmpd="sng" w="9525">
            <a:solidFill>
              <a:schemeClr val="dk1"/>
            </a:solidFill>
            <a:prstDash val="solid"/>
            <a:round/>
            <a:headEnd len="med" w="med" type="none"/>
            <a:tailEnd len="med" w="med" type="none"/>
          </a:ln>
        </p:spPr>
      </p:cxnSp>
      <p:pic>
        <p:nvPicPr>
          <p:cNvPr id="255" name="Google Shape;255;p34"/>
          <p:cNvPicPr preferRelativeResize="0"/>
          <p:nvPr/>
        </p:nvPicPr>
        <p:blipFill rotWithShape="1">
          <a:blip r:embed="rId3">
            <a:alphaModFix/>
          </a:blip>
          <a:srcRect b="12549" l="13411" r="29077" t="0"/>
          <a:stretch/>
        </p:blipFill>
        <p:spPr>
          <a:xfrm>
            <a:off x="6625375" y="1575825"/>
            <a:ext cx="2279823" cy="3341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Postman</a:t>
            </a:r>
            <a:endParaRPr/>
          </a:p>
        </p:txBody>
      </p:sp>
      <p:sp>
        <p:nvSpPr>
          <p:cNvPr id="261" name="Google Shape;261;p35"/>
          <p:cNvSpPr txBox="1"/>
          <p:nvPr>
            <p:ph idx="1" type="subTitle"/>
          </p:nvPr>
        </p:nvSpPr>
        <p:spPr>
          <a:xfrm>
            <a:off x="720000" y="1125275"/>
            <a:ext cx="5166900" cy="3018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latin typeface="Arial"/>
                <a:ea typeface="Arial"/>
                <a:cs typeface="Arial"/>
                <a:sym typeface="Arial"/>
              </a:rPr>
              <a:t>Postman adalah aplikasi komputer yang digunakan untuk pengujian API. Postman mengirim permintaan API ke server web dan menerima respons, apa pun itu. Tidak ada pekerjaan tambahan atau pengaturan kerangka kerja yang diperlukan saat mengirim dan menerima permintaan di Postman. Banyak digunakan oleh Penguji dan Pengembang untuk pengujian aplikasi yang lebih baik.</a:t>
            </a:r>
            <a:endParaRPr sz="1200">
              <a:latin typeface="Arial"/>
              <a:ea typeface="Arial"/>
              <a:cs typeface="Arial"/>
              <a:sym typeface="Arial"/>
            </a:endParaRPr>
          </a:p>
        </p:txBody>
      </p:sp>
      <p:pic>
        <p:nvPicPr>
          <p:cNvPr id="262" name="Google Shape;262;p35"/>
          <p:cNvPicPr preferRelativeResize="0"/>
          <p:nvPr/>
        </p:nvPicPr>
        <p:blipFill rotWithShape="1">
          <a:blip r:embed="rId3">
            <a:alphaModFix/>
          </a:blip>
          <a:srcRect b="11138" l="11130" r="11138" t="11130"/>
          <a:stretch/>
        </p:blipFill>
        <p:spPr>
          <a:xfrm>
            <a:off x="7518051" y="1070563"/>
            <a:ext cx="912850" cy="879851"/>
          </a:xfrm>
          <a:prstGeom prst="rect">
            <a:avLst/>
          </a:prstGeom>
          <a:noFill/>
          <a:ln>
            <a:noFill/>
          </a:ln>
        </p:spPr>
      </p:pic>
      <p:pic>
        <p:nvPicPr>
          <p:cNvPr id="263" name="Google Shape;263;p35"/>
          <p:cNvPicPr preferRelativeResize="0"/>
          <p:nvPr/>
        </p:nvPicPr>
        <p:blipFill>
          <a:blip r:embed="rId4">
            <a:alphaModFix/>
          </a:blip>
          <a:stretch>
            <a:fillRect/>
          </a:stretch>
        </p:blipFill>
        <p:spPr>
          <a:xfrm>
            <a:off x="863950" y="3067500"/>
            <a:ext cx="4942575" cy="185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1194775" y="2192850"/>
            <a:ext cx="4810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t>Linter</a:t>
            </a:r>
            <a:endParaRPr/>
          </a:p>
        </p:txBody>
      </p:sp>
      <p:sp>
        <p:nvSpPr>
          <p:cNvPr id="269" name="Google Shape;269;p36"/>
          <p:cNvSpPr txBox="1"/>
          <p:nvPr>
            <p:ph idx="2" type="title"/>
          </p:nvPr>
        </p:nvSpPr>
        <p:spPr>
          <a:xfrm>
            <a:off x="1080650" y="779100"/>
            <a:ext cx="2520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270" name="Google Shape;270;p36"/>
          <p:cNvCxnSpPr/>
          <p:nvPr/>
        </p:nvCxnSpPr>
        <p:spPr>
          <a:xfrm>
            <a:off x="1194775" y="2083650"/>
            <a:ext cx="4552800" cy="0"/>
          </a:xfrm>
          <a:prstGeom prst="straightConnector1">
            <a:avLst/>
          </a:prstGeom>
          <a:noFill/>
          <a:ln cap="flat" cmpd="sng" w="9525">
            <a:solidFill>
              <a:schemeClr val="dk1"/>
            </a:solidFill>
            <a:prstDash val="solid"/>
            <a:round/>
            <a:headEnd len="med" w="med" type="none"/>
            <a:tailEnd len="med" w="med" type="none"/>
          </a:ln>
        </p:spPr>
      </p:cxnSp>
      <p:pic>
        <p:nvPicPr>
          <p:cNvPr id="271" name="Google Shape;271;p36"/>
          <p:cNvPicPr preferRelativeResize="0"/>
          <p:nvPr/>
        </p:nvPicPr>
        <p:blipFill rotWithShape="1">
          <a:blip r:embed="rId3">
            <a:alphaModFix/>
          </a:blip>
          <a:srcRect b="12549" l="13411" r="29077" t="0"/>
          <a:stretch/>
        </p:blipFill>
        <p:spPr>
          <a:xfrm>
            <a:off x="6625375" y="1575825"/>
            <a:ext cx="2279823" cy="3341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Linter</a:t>
            </a:r>
            <a:endParaRPr/>
          </a:p>
        </p:txBody>
      </p:sp>
      <p:sp>
        <p:nvSpPr>
          <p:cNvPr id="277" name="Google Shape;277;p37"/>
          <p:cNvSpPr txBox="1"/>
          <p:nvPr>
            <p:ph idx="1" type="subTitle"/>
          </p:nvPr>
        </p:nvSpPr>
        <p:spPr>
          <a:xfrm>
            <a:off x="720000" y="1125275"/>
            <a:ext cx="6483000" cy="30180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Font typeface="Arial"/>
              <a:buChar char="●"/>
            </a:pPr>
            <a:r>
              <a:rPr lang="en" sz="1500">
                <a:latin typeface="Arial"/>
                <a:ea typeface="Arial"/>
                <a:cs typeface="Arial"/>
                <a:sym typeface="Arial"/>
              </a:rPr>
              <a:t>Lint atau linter adalah alat untuk menganalisa source code untuk menandai errors, bug, code convention dan memverifikasi kualitas kode.</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 sz="1500">
                <a:latin typeface="Arial"/>
                <a:ea typeface="Arial"/>
                <a:cs typeface="Arial"/>
                <a:sym typeface="Arial"/>
              </a:rPr>
              <a:t>Beberapa contoh linter adalah ESLint dan Standard JS.</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Font typeface="Arial"/>
              <a:buChar char="●"/>
            </a:pPr>
            <a:r>
              <a:rPr lang="en" sz="1500">
                <a:latin typeface="Arial"/>
                <a:ea typeface="Arial"/>
                <a:cs typeface="Arial"/>
                <a:sym typeface="Arial"/>
              </a:rPr>
              <a:t>Standard JS merupakan panduan gaya dalam pembuatan kode, yang dilengkapi dengan linter dan pembenaran kode otomatis</a:t>
            </a:r>
            <a:endParaRPr sz="1500">
              <a:latin typeface="Arial"/>
              <a:ea typeface="Arial"/>
              <a:cs typeface="Arial"/>
              <a:sym typeface="Arial"/>
            </a:endParaRPr>
          </a:p>
        </p:txBody>
      </p:sp>
      <p:pic>
        <p:nvPicPr>
          <p:cNvPr id="278" name="Google Shape;278;p37"/>
          <p:cNvPicPr preferRelativeResize="0"/>
          <p:nvPr/>
        </p:nvPicPr>
        <p:blipFill rotWithShape="1">
          <a:blip r:embed="rId3">
            <a:alphaModFix/>
          </a:blip>
          <a:srcRect b="11138" l="11130" r="11138" t="11130"/>
          <a:stretch/>
        </p:blipFill>
        <p:spPr>
          <a:xfrm>
            <a:off x="7518051" y="1070563"/>
            <a:ext cx="912850" cy="879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713225" y="805638"/>
            <a:ext cx="44481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84" name="Google Shape;284;p38"/>
          <p:cNvSpPr/>
          <p:nvPr/>
        </p:nvSpPr>
        <p:spPr>
          <a:xfrm>
            <a:off x="791495" y="2882236"/>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8"/>
          <p:cNvGrpSpPr/>
          <p:nvPr/>
        </p:nvGrpSpPr>
        <p:grpSpPr>
          <a:xfrm>
            <a:off x="1240966" y="2882427"/>
            <a:ext cx="346056" cy="345674"/>
            <a:chOff x="3303268" y="3817349"/>
            <a:chExt cx="346056" cy="345674"/>
          </a:xfrm>
        </p:grpSpPr>
        <p:sp>
          <p:nvSpPr>
            <p:cNvPr id="286" name="Google Shape;286;p38"/>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8"/>
          <p:cNvGrpSpPr/>
          <p:nvPr/>
        </p:nvGrpSpPr>
        <p:grpSpPr>
          <a:xfrm>
            <a:off x="1690056" y="2882427"/>
            <a:ext cx="346056" cy="345674"/>
            <a:chOff x="3752358" y="3817349"/>
            <a:chExt cx="346056" cy="345674"/>
          </a:xfrm>
        </p:grpSpPr>
        <p:sp>
          <p:nvSpPr>
            <p:cNvPr id="291" name="Google Shape;291;p38"/>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38"/>
          <p:cNvPicPr preferRelativeResize="0"/>
          <p:nvPr/>
        </p:nvPicPr>
        <p:blipFill rotWithShape="1">
          <a:blip r:embed="rId3">
            <a:alphaModFix/>
          </a:blip>
          <a:srcRect b="25217" l="16087" r="32923" t="5769"/>
          <a:stretch/>
        </p:blipFill>
        <p:spPr>
          <a:xfrm rot="10800000">
            <a:off x="5699077" y="238802"/>
            <a:ext cx="2021248" cy="2636923"/>
          </a:xfrm>
          <a:prstGeom prst="rect">
            <a:avLst/>
          </a:prstGeom>
          <a:noFill/>
          <a:ln>
            <a:noFill/>
          </a:ln>
        </p:spPr>
      </p:pic>
      <p:pic>
        <p:nvPicPr>
          <p:cNvPr id="296" name="Google Shape;296;p38"/>
          <p:cNvPicPr preferRelativeResize="0"/>
          <p:nvPr/>
        </p:nvPicPr>
        <p:blipFill rotWithShape="1">
          <a:blip r:embed="rId4">
            <a:alphaModFix/>
          </a:blip>
          <a:srcRect b="11138" l="11130" r="11138" t="11130"/>
          <a:stretch/>
        </p:blipFill>
        <p:spPr>
          <a:xfrm>
            <a:off x="5366426" y="1361938"/>
            <a:ext cx="912850" cy="879851"/>
          </a:xfrm>
          <a:prstGeom prst="rect">
            <a:avLst/>
          </a:prstGeom>
          <a:noFill/>
          <a:ln>
            <a:noFill/>
          </a:ln>
        </p:spPr>
      </p:pic>
      <p:pic>
        <p:nvPicPr>
          <p:cNvPr id="297" name="Google Shape;297;p38"/>
          <p:cNvPicPr preferRelativeResize="0"/>
          <p:nvPr/>
        </p:nvPicPr>
        <p:blipFill rotWithShape="1">
          <a:blip r:embed="rId5">
            <a:alphaModFix/>
          </a:blip>
          <a:srcRect b="14030" l="-3163" r="59592" t="6072"/>
          <a:stretch/>
        </p:blipFill>
        <p:spPr>
          <a:xfrm>
            <a:off x="6851125" y="1286338"/>
            <a:ext cx="2054077" cy="36309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0000" y="143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5" name="Google Shape;145;p22"/>
          <p:cNvSpPr txBox="1"/>
          <p:nvPr>
            <p:ph idx="2" type="title"/>
          </p:nvPr>
        </p:nvSpPr>
        <p:spPr>
          <a:xfrm>
            <a:off x="784300" y="1810096"/>
            <a:ext cx="2288400" cy="13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PostgreSQL</a:t>
            </a:r>
            <a:endParaRPr/>
          </a:p>
          <a:p>
            <a:pPr indent="0" lvl="0" marL="0" rtl="0" algn="l">
              <a:spcBef>
                <a:spcPts val="0"/>
              </a:spcBef>
              <a:spcAft>
                <a:spcPts val="0"/>
              </a:spcAft>
              <a:buNone/>
            </a:pPr>
            <a:r>
              <a:rPr lang="en"/>
              <a:t>Database &amp;</a:t>
            </a:r>
            <a:endParaRPr/>
          </a:p>
          <a:p>
            <a:pPr indent="0" lvl="0" marL="0" rtl="0" algn="l">
              <a:spcBef>
                <a:spcPts val="0"/>
              </a:spcBef>
              <a:spcAft>
                <a:spcPts val="0"/>
              </a:spcAft>
              <a:buNone/>
            </a:pPr>
            <a:r>
              <a:rPr lang="en"/>
              <a:t>SQL</a:t>
            </a:r>
            <a:endParaRPr/>
          </a:p>
        </p:txBody>
      </p:sp>
      <p:sp>
        <p:nvSpPr>
          <p:cNvPr id="146" name="Google Shape;146;p22"/>
          <p:cNvSpPr txBox="1"/>
          <p:nvPr>
            <p:ph idx="3" type="title"/>
          </p:nvPr>
        </p:nvSpPr>
        <p:spPr>
          <a:xfrm>
            <a:off x="3427800" y="1734030"/>
            <a:ext cx="22884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API </a:t>
            </a:r>
            <a:endParaRPr/>
          </a:p>
        </p:txBody>
      </p:sp>
      <p:sp>
        <p:nvSpPr>
          <p:cNvPr id="147" name="Google Shape;147;p22"/>
          <p:cNvSpPr txBox="1"/>
          <p:nvPr>
            <p:ph idx="5" type="title"/>
          </p:nvPr>
        </p:nvSpPr>
        <p:spPr>
          <a:xfrm>
            <a:off x="833832" y="3900212"/>
            <a:ext cx="2288400" cy="5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Middleware</a:t>
            </a:r>
            <a:endParaRPr/>
          </a:p>
        </p:txBody>
      </p:sp>
      <p:sp>
        <p:nvSpPr>
          <p:cNvPr id="148" name="Google Shape;148;p22"/>
          <p:cNvSpPr txBox="1"/>
          <p:nvPr>
            <p:ph idx="7" type="title"/>
          </p:nvPr>
        </p:nvSpPr>
        <p:spPr>
          <a:xfrm>
            <a:off x="748575" y="973280"/>
            <a:ext cx="15195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9" name="Google Shape;149;p22"/>
          <p:cNvSpPr txBox="1"/>
          <p:nvPr>
            <p:ph idx="8" type="title"/>
          </p:nvPr>
        </p:nvSpPr>
        <p:spPr>
          <a:xfrm>
            <a:off x="3427801" y="973280"/>
            <a:ext cx="14460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50" name="Google Shape;150;p22"/>
          <p:cNvSpPr txBox="1"/>
          <p:nvPr>
            <p:ph idx="9" type="title"/>
          </p:nvPr>
        </p:nvSpPr>
        <p:spPr>
          <a:xfrm>
            <a:off x="6107027" y="973280"/>
            <a:ext cx="14460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151" name="Google Shape;151;p22"/>
          <p:cNvCxnSpPr/>
          <p:nvPr/>
        </p:nvCxnSpPr>
        <p:spPr>
          <a:xfrm>
            <a:off x="833824" y="1668867"/>
            <a:ext cx="2028300" cy="0"/>
          </a:xfrm>
          <a:prstGeom prst="straightConnector1">
            <a:avLst/>
          </a:prstGeom>
          <a:noFill/>
          <a:ln cap="flat" cmpd="sng" w="9525">
            <a:solidFill>
              <a:schemeClr val="dk1"/>
            </a:solidFill>
            <a:prstDash val="solid"/>
            <a:round/>
            <a:headEnd len="med" w="med" type="none"/>
            <a:tailEnd len="med" w="med" type="none"/>
          </a:ln>
        </p:spPr>
      </p:cxnSp>
      <p:cxnSp>
        <p:nvCxnSpPr>
          <p:cNvPr id="152" name="Google Shape;152;p22"/>
          <p:cNvCxnSpPr/>
          <p:nvPr/>
        </p:nvCxnSpPr>
        <p:spPr>
          <a:xfrm>
            <a:off x="3539740" y="1668867"/>
            <a:ext cx="2028300" cy="0"/>
          </a:xfrm>
          <a:prstGeom prst="straightConnector1">
            <a:avLst/>
          </a:prstGeom>
          <a:noFill/>
          <a:ln cap="flat" cmpd="sng" w="9525">
            <a:solidFill>
              <a:schemeClr val="dk1"/>
            </a:solidFill>
            <a:prstDash val="solid"/>
            <a:round/>
            <a:headEnd len="med" w="med" type="none"/>
            <a:tailEnd len="med" w="med" type="none"/>
          </a:ln>
        </p:spPr>
      </p:cxnSp>
      <p:cxnSp>
        <p:nvCxnSpPr>
          <p:cNvPr id="153" name="Google Shape;153;p22"/>
          <p:cNvCxnSpPr/>
          <p:nvPr/>
        </p:nvCxnSpPr>
        <p:spPr>
          <a:xfrm>
            <a:off x="6201343" y="1668867"/>
            <a:ext cx="2028300" cy="0"/>
          </a:xfrm>
          <a:prstGeom prst="straightConnector1">
            <a:avLst/>
          </a:prstGeom>
          <a:noFill/>
          <a:ln cap="flat" cmpd="sng" w="9525">
            <a:solidFill>
              <a:schemeClr val="dk1"/>
            </a:solidFill>
            <a:prstDash val="solid"/>
            <a:round/>
            <a:headEnd len="med" w="med" type="none"/>
            <a:tailEnd len="med" w="med" type="none"/>
          </a:ln>
        </p:spPr>
      </p:cxnSp>
      <p:pic>
        <p:nvPicPr>
          <p:cNvPr id="154" name="Google Shape;154;p22"/>
          <p:cNvPicPr preferRelativeResize="0"/>
          <p:nvPr/>
        </p:nvPicPr>
        <p:blipFill rotWithShape="1">
          <a:blip r:embed="rId3">
            <a:alphaModFix/>
          </a:blip>
          <a:srcRect b="12546" l="10478" r="38354" t="38957"/>
          <a:stretch/>
        </p:blipFill>
        <p:spPr>
          <a:xfrm>
            <a:off x="6876901" y="238800"/>
            <a:ext cx="2028298" cy="2035969"/>
          </a:xfrm>
          <a:prstGeom prst="rect">
            <a:avLst/>
          </a:prstGeom>
          <a:noFill/>
          <a:ln>
            <a:noFill/>
          </a:ln>
        </p:spPr>
      </p:pic>
      <p:sp>
        <p:nvSpPr>
          <p:cNvPr id="155" name="Google Shape;155;p22"/>
          <p:cNvSpPr txBox="1"/>
          <p:nvPr>
            <p:ph idx="3" type="title"/>
          </p:nvPr>
        </p:nvSpPr>
        <p:spPr>
          <a:xfrm>
            <a:off x="6071300" y="3965355"/>
            <a:ext cx="22884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Linter</a:t>
            </a:r>
            <a:endParaRPr/>
          </a:p>
        </p:txBody>
      </p:sp>
      <p:sp>
        <p:nvSpPr>
          <p:cNvPr id="156" name="Google Shape;156;p22"/>
          <p:cNvSpPr txBox="1"/>
          <p:nvPr>
            <p:ph idx="8" type="title"/>
          </p:nvPr>
        </p:nvSpPr>
        <p:spPr>
          <a:xfrm>
            <a:off x="833826" y="3238905"/>
            <a:ext cx="14460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57" name="Google Shape;157;p22"/>
          <p:cNvCxnSpPr/>
          <p:nvPr/>
        </p:nvCxnSpPr>
        <p:spPr>
          <a:xfrm>
            <a:off x="963865" y="3900192"/>
            <a:ext cx="20283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22"/>
          <p:cNvSpPr txBox="1"/>
          <p:nvPr>
            <p:ph idx="3" type="title"/>
          </p:nvPr>
        </p:nvSpPr>
        <p:spPr>
          <a:xfrm>
            <a:off x="3409700" y="3965355"/>
            <a:ext cx="2288400" cy="5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Postman</a:t>
            </a:r>
            <a:endParaRPr/>
          </a:p>
        </p:txBody>
      </p:sp>
      <p:sp>
        <p:nvSpPr>
          <p:cNvPr id="159" name="Google Shape;159;p22"/>
          <p:cNvSpPr txBox="1"/>
          <p:nvPr>
            <p:ph idx="8" type="title"/>
          </p:nvPr>
        </p:nvSpPr>
        <p:spPr>
          <a:xfrm>
            <a:off x="3409701" y="3204605"/>
            <a:ext cx="14460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160" name="Google Shape;160;p22"/>
          <p:cNvCxnSpPr/>
          <p:nvPr/>
        </p:nvCxnSpPr>
        <p:spPr>
          <a:xfrm>
            <a:off x="3521640" y="3900192"/>
            <a:ext cx="20283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22"/>
          <p:cNvSpPr txBox="1"/>
          <p:nvPr>
            <p:ph idx="3" type="title"/>
          </p:nvPr>
        </p:nvSpPr>
        <p:spPr>
          <a:xfrm>
            <a:off x="6071300" y="1734025"/>
            <a:ext cx="2288400" cy="89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Express JS &amp; CRUD</a:t>
            </a:r>
            <a:endParaRPr/>
          </a:p>
        </p:txBody>
      </p:sp>
      <p:sp>
        <p:nvSpPr>
          <p:cNvPr id="162" name="Google Shape;162;p22"/>
          <p:cNvSpPr txBox="1"/>
          <p:nvPr>
            <p:ph idx="8" type="title"/>
          </p:nvPr>
        </p:nvSpPr>
        <p:spPr>
          <a:xfrm>
            <a:off x="5985576" y="3186030"/>
            <a:ext cx="1446000" cy="5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163" name="Google Shape;163;p22"/>
          <p:cNvCxnSpPr/>
          <p:nvPr/>
        </p:nvCxnSpPr>
        <p:spPr>
          <a:xfrm>
            <a:off x="6097515" y="3881617"/>
            <a:ext cx="2028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937380" y="2192850"/>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t>PostgreSQL Database &amp; SQL</a:t>
            </a:r>
            <a:endParaRPr/>
          </a:p>
        </p:txBody>
      </p:sp>
      <p:sp>
        <p:nvSpPr>
          <p:cNvPr id="169" name="Google Shape;169;p23"/>
          <p:cNvSpPr txBox="1"/>
          <p:nvPr>
            <p:ph idx="2" type="title"/>
          </p:nvPr>
        </p:nvSpPr>
        <p:spPr>
          <a:xfrm>
            <a:off x="1080650" y="779100"/>
            <a:ext cx="2520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0" name="Google Shape;170;p23"/>
          <p:cNvCxnSpPr/>
          <p:nvPr/>
        </p:nvCxnSpPr>
        <p:spPr>
          <a:xfrm>
            <a:off x="1194775" y="2083650"/>
            <a:ext cx="4552800" cy="0"/>
          </a:xfrm>
          <a:prstGeom prst="straightConnector1">
            <a:avLst/>
          </a:prstGeom>
          <a:noFill/>
          <a:ln cap="flat" cmpd="sng" w="9525">
            <a:solidFill>
              <a:schemeClr val="dk1"/>
            </a:solidFill>
            <a:prstDash val="solid"/>
            <a:round/>
            <a:headEnd len="med" w="med" type="none"/>
            <a:tailEnd len="med" w="med" type="none"/>
          </a:ln>
        </p:spPr>
      </p:cxnSp>
      <p:pic>
        <p:nvPicPr>
          <p:cNvPr id="171" name="Google Shape;171;p23"/>
          <p:cNvPicPr preferRelativeResize="0"/>
          <p:nvPr/>
        </p:nvPicPr>
        <p:blipFill rotWithShape="1">
          <a:blip r:embed="rId3">
            <a:alphaModFix/>
          </a:blip>
          <a:srcRect b="12549" l="13411" r="29077" t="0"/>
          <a:stretch/>
        </p:blipFill>
        <p:spPr>
          <a:xfrm>
            <a:off x="6625375" y="1575825"/>
            <a:ext cx="2279823" cy="3341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PostgreSQL Database &amp; SQL</a:t>
            </a:r>
            <a:endParaRPr/>
          </a:p>
          <a:p>
            <a:pPr indent="0" lvl="0" marL="0" rtl="0" algn="l">
              <a:spcBef>
                <a:spcPts val="0"/>
              </a:spcBef>
              <a:spcAft>
                <a:spcPts val="0"/>
              </a:spcAft>
              <a:buNone/>
            </a:pPr>
            <a:r>
              <a:t/>
            </a:r>
            <a:endParaRPr/>
          </a:p>
        </p:txBody>
      </p:sp>
      <p:sp>
        <p:nvSpPr>
          <p:cNvPr id="177" name="Google Shape;177;p24"/>
          <p:cNvSpPr txBox="1"/>
          <p:nvPr>
            <p:ph idx="1" type="subTitle"/>
          </p:nvPr>
        </p:nvSpPr>
        <p:spPr>
          <a:xfrm>
            <a:off x="720000" y="1376425"/>
            <a:ext cx="4360200" cy="301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PostgreSQL adalah sistem manajemen database relasional (RDBMS) yang kuat untuk urusan relasi, bersifat open source yaitu gratis tidak memakan biaya. </a:t>
            </a:r>
            <a:endParaRPr sz="1300"/>
          </a:p>
          <a:p>
            <a:pPr indent="0" lvl="0" marL="0" rtl="0" algn="just">
              <a:spcBef>
                <a:spcPts val="1000"/>
              </a:spcBef>
              <a:spcAft>
                <a:spcPts val="0"/>
              </a:spcAft>
              <a:buNone/>
            </a:pPr>
            <a:r>
              <a:t/>
            </a:r>
            <a:endParaRPr sz="1300"/>
          </a:p>
          <a:p>
            <a:pPr indent="0" lvl="0" marL="0" rtl="0" algn="just">
              <a:spcBef>
                <a:spcPts val="1000"/>
              </a:spcBef>
              <a:spcAft>
                <a:spcPts val="0"/>
              </a:spcAft>
              <a:buNone/>
            </a:pPr>
            <a:r>
              <a:rPr lang="en" sz="1300"/>
              <a:t>SQL (Structured Query Language) yang berguna sebagai bahasa khusus dalam mengakses dan mengelola data-data yang ada di dalam sebuah basis data relasional. Saat pengaksesan atau pengelolaan data menggunakan perintah-perintah khusus sehingga data bisa dimanipulasi atau dikelola dengan baik.</a:t>
            </a:r>
            <a:endParaRPr sz="1300"/>
          </a:p>
          <a:p>
            <a:pPr indent="0" lvl="0" marL="0" rtl="0" algn="just">
              <a:spcBef>
                <a:spcPts val="0"/>
              </a:spcBef>
              <a:spcAft>
                <a:spcPts val="0"/>
              </a:spcAft>
              <a:buNone/>
            </a:pPr>
            <a:r>
              <a:t/>
            </a:r>
            <a:endParaRPr/>
          </a:p>
        </p:txBody>
      </p:sp>
      <p:pic>
        <p:nvPicPr>
          <p:cNvPr id="178" name="Google Shape;178;p24"/>
          <p:cNvPicPr preferRelativeResize="0"/>
          <p:nvPr/>
        </p:nvPicPr>
        <p:blipFill rotWithShape="1">
          <a:blip r:embed="rId3">
            <a:alphaModFix/>
          </a:blip>
          <a:srcRect b="11138" l="11130" r="11138" t="11130"/>
          <a:stretch/>
        </p:blipFill>
        <p:spPr>
          <a:xfrm>
            <a:off x="7518051" y="1070563"/>
            <a:ext cx="912850" cy="879851"/>
          </a:xfrm>
          <a:prstGeom prst="rect">
            <a:avLst/>
          </a:prstGeom>
          <a:noFill/>
          <a:ln>
            <a:noFill/>
          </a:ln>
        </p:spPr>
      </p:pic>
      <p:pic>
        <p:nvPicPr>
          <p:cNvPr id="179" name="Google Shape;179;p24"/>
          <p:cNvPicPr preferRelativeResize="0"/>
          <p:nvPr/>
        </p:nvPicPr>
        <p:blipFill>
          <a:blip r:embed="rId4">
            <a:alphaModFix/>
          </a:blip>
          <a:stretch>
            <a:fillRect/>
          </a:stretch>
        </p:blipFill>
        <p:spPr>
          <a:xfrm>
            <a:off x="5715200" y="2069448"/>
            <a:ext cx="2995126" cy="2238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idx="1" type="subTitle"/>
          </p:nvPr>
        </p:nvSpPr>
        <p:spPr>
          <a:xfrm>
            <a:off x="813675" y="1285875"/>
            <a:ext cx="7717500" cy="3003600"/>
          </a:xfrm>
          <a:prstGeom prst="rect">
            <a:avLst/>
          </a:prstGeom>
        </p:spPr>
        <p:txBody>
          <a:bodyPr anchorCtr="0" anchor="ctr" bIns="91425" lIns="91425" spcFirstLastPara="1" rIns="91425" wrap="square" tIns="91425">
            <a:noAutofit/>
          </a:bodyPr>
          <a:lstStyle/>
          <a:p>
            <a:pPr indent="0" lvl="0" marL="0" rtl="0" algn="l">
              <a:lnSpc>
                <a:spcPct val="140000"/>
              </a:lnSpc>
              <a:spcBef>
                <a:spcPts val="0"/>
              </a:spcBef>
              <a:spcAft>
                <a:spcPts val="0"/>
              </a:spcAft>
              <a:buClr>
                <a:schemeClr val="dk1"/>
              </a:buClr>
              <a:buSzPts val="935"/>
              <a:buFont typeface="Arial"/>
              <a:buNone/>
            </a:pPr>
            <a:r>
              <a:rPr lang="en" sz="1400">
                <a:solidFill>
                  <a:srgbClr val="666666"/>
                </a:solidFill>
                <a:latin typeface="Poppins"/>
                <a:ea typeface="Poppins"/>
                <a:cs typeface="Poppins"/>
                <a:sym typeface="Poppins"/>
              </a:rPr>
              <a:t>Beberapa SQL statement yang biasa dipakai</a:t>
            </a:r>
            <a:endParaRPr sz="1400">
              <a:solidFill>
                <a:srgbClr val="666666"/>
              </a:solidFill>
              <a:latin typeface="Poppins"/>
              <a:ea typeface="Poppins"/>
              <a:cs typeface="Poppins"/>
              <a:sym typeface="Poppins"/>
            </a:endParaRPr>
          </a:p>
          <a:p>
            <a:pPr indent="-317500" lvl="0" marL="457200" rtl="0" algn="l">
              <a:lnSpc>
                <a:spcPct val="140000"/>
              </a:lnSpc>
              <a:spcBef>
                <a:spcPts val="100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SELECT =&gt; mengambil baris dari satu atau banyak tabel</a:t>
            </a:r>
            <a:endParaRPr sz="1400">
              <a:solidFill>
                <a:srgbClr val="666666"/>
              </a:solidFill>
              <a:latin typeface="Poppins"/>
              <a:ea typeface="Poppins"/>
              <a:cs typeface="Poppins"/>
              <a:sym typeface="Poppins"/>
            </a:endParaRPr>
          </a:p>
          <a:p>
            <a:pPr indent="0" lvl="0" marL="457200" rtl="0" algn="l">
              <a:lnSpc>
                <a:spcPct val="140000"/>
              </a:lnSpc>
              <a:spcBef>
                <a:spcPts val="0"/>
              </a:spcBef>
              <a:spcAft>
                <a:spcPts val="0"/>
              </a:spcAft>
              <a:buClr>
                <a:schemeClr val="dk1"/>
              </a:buClr>
              <a:buSzPts val="935"/>
              <a:buFont typeface="Arial"/>
              <a:buNone/>
            </a:pPr>
            <a:r>
              <a:rPr lang="en" sz="1400">
                <a:solidFill>
                  <a:srgbClr val="666666"/>
                </a:solidFill>
                <a:latin typeface="Poppins"/>
                <a:ea typeface="Poppins"/>
                <a:cs typeface="Poppins"/>
                <a:sym typeface="Poppins"/>
              </a:rPr>
              <a:t>SELECT </a:t>
            </a:r>
            <a:r>
              <a:rPr lang="en" sz="1400">
                <a:solidFill>
                  <a:srgbClr val="666666"/>
                </a:solidFill>
                <a:latin typeface="Poppins"/>
                <a:ea typeface="Poppins"/>
                <a:cs typeface="Poppins"/>
                <a:sym typeface="Poppins"/>
              </a:rPr>
              <a:t>alamat </a:t>
            </a:r>
            <a:r>
              <a:rPr lang="en" sz="1400">
                <a:solidFill>
                  <a:srgbClr val="666666"/>
                </a:solidFill>
                <a:latin typeface="Poppins"/>
                <a:ea typeface="Poppins"/>
                <a:cs typeface="Poppins"/>
                <a:sym typeface="Poppins"/>
              </a:rPr>
              <a:t>FROM </a:t>
            </a:r>
            <a:r>
              <a:rPr b="1" lang="en" sz="1400">
                <a:solidFill>
                  <a:srgbClr val="666666"/>
                </a:solidFill>
                <a:latin typeface="Poppins"/>
                <a:ea typeface="Poppins"/>
                <a:cs typeface="Poppins"/>
                <a:sym typeface="Poppins"/>
              </a:rPr>
              <a:t>nama_table</a:t>
            </a:r>
            <a:r>
              <a:rPr lang="en" sz="1400">
                <a:solidFill>
                  <a:srgbClr val="666666"/>
                </a:solidFill>
                <a:latin typeface="Poppins"/>
                <a:ea typeface="Poppins"/>
                <a:cs typeface="Poppins"/>
                <a:sym typeface="Poppins"/>
              </a:rPr>
              <a:t>;</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INSERT =&gt; memasukkan baris baru ke tabel yang sudah ada</a:t>
            </a:r>
            <a:endParaRPr sz="1400">
              <a:solidFill>
                <a:srgbClr val="666666"/>
              </a:solidFill>
              <a:latin typeface="Poppins"/>
              <a:ea typeface="Poppins"/>
              <a:cs typeface="Poppins"/>
              <a:sym typeface="Poppins"/>
            </a:endParaRPr>
          </a:p>
          <a:p>
            <a:pPr indent="0" lvl="0" marL="457200" rtl="0" algn="l">
              <a:lnSpc>
                <a:spcPct val="140000"/>
              </a:lnSpc>
              <a:spcBef>
                <a:spcPts val="0"/>
              </a:spcBef>
              <a:spcAft>
                <a:spcPts val="0"/>
              </a:spcAft>
              <a:buClr>
                <a:schemeClr val="dk1"/>
              </a:buClr>
              <a:buSzPts val="935"/>
              <a:buFont typeface="Arial"/>
              <a:buNone/>
            </a:pPr>
            <a:r>
              <a:rPr lang="en" sz="1400">
                <a:solidFill>
                  <a:srgbClr val="666666"/>
                </a:solidFill>
                <a:latin typeface="Poppins"/>
                <a:ea typeface="Poppins"/>
                <a:cs typeface="Poppins"/>
                <a:sym typeface="Poppins"/>
              </a:rPr>
              <a:t>INSERT INTO </a:t>
            </a:r>
            <a:r>
              <a:rPr b="1" lang="en" sz="1400">
                <a:solidFill>
                  <a:srgbClr val="666666"/>
                </a:solidFill>
                <a:latin typeface="Poppins"/>
                <a:ea typeface="Poppins"/>
                <a:cs typeface="Poppins"/>
                <a:sym typeface="Poppins"/>
              </a:rPr>
              <a:t>nama_table</a:t>
            </a:r>
            <a:r>
              <a:rPr lang="en" sz="1400">
                <a:solidFill>
                  <a:srgbClr val="666666"/>
                </a:solidFill>
                <a:latin typeface="Poppins"/>
                <a:ea typeface="Poppins"/>
                <a:cs typeface="Poppins"/>
                <a:sym typeface="Poppins"/>
              </a:rPr>
              <a:t> (nama, umur, alamat) VALUES (‘fajar’,20,’wonosobo’);</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UPDATE =&gt; mengubah isi baris yang ada di suatu tabel</a:t>
            </a:r>
            <a:endParaRPr sz="1400">
              <a:solidFill>
                <a:srgbClr val="666666"/>
              </a:solidFill>
              <a:latin typeface="Poppins"/>
              <a:ea typeface="Poppins"/>
              <a:cs typeface="Poppins"/>
              <a:sym typeface="Poppins"/>
            </a:endParaRPr>
          </a:p>
          <a:p>
            <a:pPr indent="0" lvl="0" marL="457200" rtl="0" algn="l">
              <a:lnSpc>
                <a:spcPct val="140000"/>
              </a:lnSpc>
              <a:spcBef>
                <a:spcPts val="0"/>
              </a:spcBef>
              <a:spcAft>
                <a:spcPts val="0"/>
              </a:spcAft>
              <a:buClr>
                <a:schemeClr val="dk1"/>
              </a:buClr>
              <a:buSzPts val="935"/>
              <a:buFont typeface="Arial"/>
              <a:buNone/>
            </a:pPr>
            <a:r>
              <a:rPr lang="en" sz="1400">
                <a:solidFill>
                  <a:srgbClr val="666666"/>
                </a:solidFill>
                <a:latin typeface="Poppins"/>
                <a:ea typeface="Poppins"/>
                <a:cs typeface="Poppins"/>
                <a:sym typeface="Poppins"/>
              </a:rPr>
              <a:t>UPDATE </a:t>
            </a:r>
            <a:r>
              <a:rPr b="1" lang="en" sz="1400">
                <a:solidFill>
                  <a:srgbClr val="666666"/>
                </a:solidFill>
                <a:latin typeface="Poppins"/>
                <a:ea typeface="Poppins"/>
                <a:cs typeface="Poppins"/>
                <a:sym typeface="Poppins"/>
              </a:rPr>
              <a:t>nama_table</a:t>
            </a:r>
            <a:r>
              <a:rPr lang="en" sz="1400">
                <a:solidFill>
                  <a:srgbClr val="666666"/>
                </a:solidFill>
                <a:latin typeface="Poppins"/>
                <a:ea typeface="Poppins"/>
                <a:cs typeface="Poppins"/>
                <a:sym typeface="Poppins"/>
              </a:rPr>
              <a:t> SET field1=’value1’, field2=’value2’ WHERE field3=’value3’;</a:t>
            </a:r>
            <a:endParaRPr sz="1400">
              <a:solidFill>
                <a:srgbClr val="666666"/>
              </a:solidFill>
              <a:latin typeface="Poppins"/>
              <a:ea typeface="Poppins"/>
              <a:cs typeface="Poppins"/>
              <a:sym typeface="Poppins"/>
            </a:endParaRPr>
          </a:p>
          <a:p>
            <a:pPr indent="-317500" lvl="0" marL="457200" rtl="0" algn="l">
              <a:lnSpc>
                <a:spcPct val="14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DELETE =&gt; menghapus isi baris yang ada di suatu tabel</a:t>
            </a:r>
            <a:endParaRPr sz="1400">
              <a:solidFill>
                <a:srgbClr val="666666"/>
              </a:solidFill>
              <a:latin typeface="Poppins"/>
              <a:ea typeface="Poppins"/>
              <a:cs typeface="Poppins"/>
              <a:sym typeface="Poppins"/>
            </a:endParaRPr>
          </a:p>
          <a:p>
            <a:pPr indent="0" lvl="0" marL="457200" rtl="0" algn="l">
              <a:lnSpc>
                <a:spcPct val="140000"/>
              </a:lnSpc>
              <a:spcBef>
                <a:spcPts val="0"/>
              </a:spcBef>
              <a:spcAft>
                <a:spcPts val="0"/>
              </a:spcAft>
              <a:buNone/>
            </a:pPr>
            <a:r>
              <a:rPr lang="en" sz="1400">
                <a:solidFill>
                  <a:srgbClr val="666666"/>
                </a:solidFill>
                <a:latin typeface="Poppins"/>
                <a:ea typeface="Poppins"/>
                <a:cs typeface="Poppins"/>
                <a:sym typeface="Poppins"/>
              </a:rPr>
              <a:t>DELETE FROM </a:t>
            </a:r>
            <a:r>
              <a:rPr b="1" lang="en" sz="1400">
                <a:solidFill>
                  <a:srgbClr val="666666"/>
                </a:solidFill>
                <a:latin typeface="Poppins"/>
                <a:ea typeface="Poppins"/>
                <a:cs typeface="Poppins"/>
                <a:sym typeface="Poppins"/>
              </a:rPr>
              <a:t>nama_table</a:t>
            </a:r>
            <a:r>
              <a:rPr lang="en" sz="1400">
                <a:solidFill>
                  <a:srgbClr val="666666"/>
                </a:solidFill>
                <a:latin typeface="Poppins"/>
                <a:ea typeface="Poppins"/>
                <a:cs typeface="Poppins"/>
                <a:sym typeface="Poppins"/>
              </a:rPr>
              <a:t> WHERE field1=’field1’</a:t>
            </a:r>
            <a:endParaRPr/>
          </a:p>
        </p:txBody>
      </p:sp>
      <p:sp>
        <p:nvSpPr>
          <p:cNvPr id="185" name="Google Shape;185;p25"/>
          <p:cNvSpPr txBox="1"/>
          <p:nvPr>
            <p:ph type="title"/>
          </p:nvPr>
        </p:nvSpPr>
        <p:spPr>
          <a:xfrm>
            <a:off x="2923325" y="353950"/>
            <a:ext cx="65856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Sintaks SQL</a:t>
            </a:r>
            <a:endParaRPr/>
          </a:p>
        </p:txBody>
      </p:sp>
      <p:cxnSp>
        <p:nvCxnSpPr>
          <p:cNvPr id="186" name="Google Shape;186;p25"/>
          <p:cNvCxnSpPr/>
          <p:nvPr/>
        </p:nvCxnSpPr>
        <p:spPr>
          <a:xfrm>
            <a:off x="1529575" y="1071966"/>
            <a:ext cx="5973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937380" y="2192850"/>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t>API</a:t>
            </a:r>
            <a:endParaRPr/>
          </a:p>
        </p:txBody>
      </p:sp>
      <p:sp>
        <p:nvSpPr>
          <p:cNvPr id="192" name="Google Shape;192;p26"/>
          <p:cNvSpPr txBox="1"/>
          <p:nvPr>
            <p:ph idx="2" type="title"/>
          </p:nvPr>
        </p:nvSpPr>
        <p:spPr>
          <a:xfrm>
            <a:off x="1080650" y="779100"/>
            <a:ext cx="2520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93" name="Google Shape;193;p26"/>
          <p:cNvCxnSpPr/>
          <p:nvPr/>
        </p:nvCxnSpPr>
        <p:spPr>
          <a:xfrm>
            <a:off x="1194775" y="2083650"/>
            <a:ext cx="4552800" cy="0"/>
          </a:xfrm>
          <a:prstGeom prst="straightConnector1">
            <a:avLst/>
          </a:prstGeom>
          <a:noFill/>
          <a:ln cap="flat" cmpd="sng" w="9525">
            <a:solidFill>
              <a:schemeClr val="dk1"/>
            </a:solidFill>
            <a:prstDash val="solid"/>
            <a:round/>
            <a:headEnd len="med" w="med" type="none"/>
            <a:tailEnd len="med" w="med" type="none"/>
          </a:ln>
        </p:spPr>
      </p:cxnSp>
      <p:pic>
        <p:nvPicPr>
          <p:cNvPr id="194" name="Google Shape;194;p26"/>
          <p:cNvPicPr preferRelativeResize="0"/>
          <p:nvPr/>
        </p:nvPicPr>
        <p:blipFill rotWithShape="1">
          <a:blip r:embed="rId3">
            <a:alphaModFix/>
          </a:blip>
          <a:srcRect b="12549" l="13411" r="29077" t="0"/>
          <a:stretch/>
        </p:blipFill>
        <p:spPr>
          <a:xfrm>
            <a:off x="6625375" y="1575825"/>
            <a:ext cx="2279823" cy="334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00" name="Google Shape;200;p27"/>
          <p:cNvSpPr txBox="1"/>
          <p:nvPr>
            <p:ph idx="2" type="subTitle"/>
          </p:nvPr>
        </p:nvSpPr>
        <p:spPr>
          <a:xfrm>
            <a:off x="639650" y="1100150"/>
            <a:ext cx="7155900" cy="339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API adalah singkatan dari Application Programming Interface.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API sendiri merupakan interface yang dapat menghubungkan satu aplikasi dengan aplikasi lainnya.</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API juga menetapkan panggilan atau request apa yang bisa dibuat ke API, bagaimana cara membuat requestnya, format data yang sebaiknya digunakan, dll.</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RESTful API / REST API merupakan penerapan dari API (Application Programming Interface). Sedangkan REST (Representional State Transfer) adalah sebuah arsitektur metode komunikasi yang menggunakan protokol HTTP untuk pertukaran data dimana metode ini sering diterapkan dalam pengembangan aplikasi. Dengan tujuannya untuk menjadikan sistem memiliki performa yang baik, cepat dan mudah untuk di kembangkan (scale) terutama dalam pertukaran dan komunikasi data.</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Request</a:t>
            </a:r>
            <a:endParaRPr/>
          </a:p>
        </p:txBody>
      </p:sp>
      <p:sp>
        <p:nvSpPr>
          <p:cNvPr id="206" name="Google Shape;206;p28"/>
          <p:cNvSpPr txBox="1"/>
          <p:nvPr>
            <p:ph idx="1" type="subTitle"/>
          </p:nvPr>
        </p:nvSpPr>
        <p:spPr>
          <a:xfrm>
            <a:off x="3905249" y="1343350"/>
            <a:ext cx="4804500" cy="3062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GET, digunakan hanya untuk mengambil data</a:t>
            </a:r>
            <a:endParaRPr sz="1400">
              <a:solidFill>
                <a:srgbClr val="666666"/>
              </a:solidFill>
              <a:latin typeface="Poppins"/>
              <a:ea typeface="Poppins"/>
              <a:cs typeface="Poppins"/>
              <a:sym typeface="Poppins"/>
            </a:endParaRPr>
          </a:p>
          <a:p>
            <a:pPr indent="-317500" lvl="0" marL="457200" rtl="0" algn="l">
              <a:lnSpc>
                <a:spcPct val="15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POST, mengirimkan data/entitas ke sumber tertentu, biasanya menyebabkan perubahan di state server</a:t>
            </a:r>
            <a:endParaRPr sz="1400">
              <a:solidFill>
                <a:srgbClr val="666666"/>
              </a:solidFill>
              <a:latin typeface="Poppins"/>
              <a:ea typeface="Poppins"/>
              <a:cs typeface="Poppins"/>
              <a:sym typeface="Poppins"/>
            </a:endParaRPr>
          </a:p>
          <a:p>
            <a:pPr indent="-317500" lvl="0" marL="457200" rtl="0" algn="l">
              <a:lnSpc>
                <a:spcPct val="15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PATCH, menerapkan perubahan parsial / sebagian dari sumber</a:t>
            </a:r>
            <a:endParaRPr sz="1400">
              <a:solidFill>
                <a:srgbClr val="666666"/>
              </a:solidFill>
              <a:latin typeface="Poppins"/>
              <a:ea typeface="Poppins"/>
              <a:cs typeface="Poppins"/>
              <a:sym typeface="Poppins"/>
            </a:endParaRPr>
          </a:p>
          <a:p>
            <a:pPr indent="-317500" lvl="0" marL="457200" rtl="0" algn="l">
              <a:lnSpc>
                <a:spcPct val="15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PUT, menggantikan representasi saat ini dari sebuah sumber dengan muatan request</a:t>
            </a:r>
            <a:endParaRPr sz="1400">
              <a:solidFill>
                <a:srgbClr val="666666"/>
              </a:solidFill>
              <a:latin typeface="Poppins"/>
              <a:ea typeface="Poppins"/>
              <a:cs typeface="Poppins"/>
              <a:sym typeface="Poppins"/>
            </a:endParaRPr>
          </a:p>
          <a:p>
            <a:pPr indent="-317500" lvl="0" marL="457200" rtl="0" algn="l">
              <a:lnSpc>
                <a:spcPct val="150000"/>
              </a:lnSpc>
              <a:spcBef>
                <a:spcPts val="0"/>
              </a:spcBef>
              <a:spcAft>
                <a:spcPts val="0"/>
              </a:spcAft>
              <a:buClr>
                <a:srgbClr val="666666"/>
              </a:buClr>
              <a:buSzPts val="1400"/>
              <a:buFont typeface="Poppins"/>
              <a:buChar char="●"/>
            </a:pPr>
            <a:r>
              <a:rPr lang="en" sz="1400">
                <a:solidFill>
                  <a:srgbClr val="666666"/>
                </a:solidFill>
                <a:latin typeface="Poppins"/>
                <a:ea typeface="Poppins"/>
                <a:cs typeface="Poppins"/>
                <a:sym typeface="Poppins"/>
              </a:rPr>
              <a:t>DELETE, menghapus data tertentu dari sebuah sumber</a:t>
            </a:r>
            <a:endParaRPr/>
          </a:p>
        </p:txBody>
      </p:sp>
      <p:pic>
        <p:nvPicPr>
          <p:cNvPr id="207" name="Google Shape;207;p28"/>
          <p:cNvPicPr preferRelativeResize="0"/>
          <p:nvPr/>
        </p:nvPicPr>
        <p:blipFill rotWithShape="1">
          <a:blip r:embed="rId3">
            <a:alphaModFix/>
          </a:blip>
          <a:srcRect b="11138" l="11130" r="11138" t="11130"/>
          <a:stretch/>
        </p:blipFill>
        <p:spPr>
          <a:xfrm>
            <a:off x="584901" y="3617088"/>
            <a:ext cx="912850" cy="879851"/>
          </a:xfrm>
          <a:prstGeom prst="rect">
            <a:avLst/>
          </a:prstGeom>
          <a:noFill/>
          <a:ln>
            <a:noFill/>
          </a:ln>
        </p:spPr>
      </p:pic>
      <p:sp>
        <p:nvSpPr>
          <p:cNvPr id="208" name="Google Shape;208;p28"/>
          <p:cNvSpPr txBox="1"/>
          <p:nvPr/>
        </p:nvSpPr>
        <p:spPr>
          <a:xfrm>
            <a:off x="813700" y="1989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Request Method merupakan suatu mekanisme pengiriman data dari suatu halaman ke halaman lain melalui link pada web Browser kita.</a:t>
            </a:r>
            <a:endParaRPr/>
          </a:p>
        </p:txBody>
      </p:sp>
      <p:sp>
        <p:nvSpPr>
          <p:cNvPr id="209" name="Google Shape;209;p28"/>
          <p:cNvSpPr/>
          <p:nvPr/>
        </p:nvSpPr>
        <p:spPr>
          <a:xfrm>
            <a:off x="773525" y="1848450"/>
            <a:ext cx="3063900" cy="135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937380" y="2192850"/>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t>Express JS &amp; CRUD</a:t>
            </a:r>
            <a:endParaRPr/>
          </a:p>
        </p:txBody>
      </p:sp>
      <p:sp>
        <p:nvSpPr>
          <p:cNvPr id="215" name="Google Shape;215;p29"/>
          <p:cNvSpPr txBox="1"/>
          <p:nvPr>
            <p:ph idx="2" type="title"/>
          </p:nvPr>
        </p:nvSpPr>
        <p:spPr>
          <a:xfrm>
            <a:off x="1080650" y="779100"/>
            <a:ext cx="2520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16" name="Google Shape;216;p29"/>
          <p:cNvCxnSpPr/>
          <p:nvPr/>
        </p:nvCxnSpPr>
        <p:spPr>
          <a:xfrm>
            <a:off x="1194775" y="2083650"/>
            <a:ext cx="4552800" cy="0"/>
          </a:xfrm>
          <a:prstGeom prst="straightConnector1">
            <a:avLst/>
          </a:prstGeom>
          <a:noFill/>
          <a:ln cap="flat" cmpd="sng" w="9525">
            <a:solidFill>
              <a:schemeClr val="dk1"/>
            </a:solidFill>
            <a:prstDash val="solid"/>
            <a:round/>
            <a:headEnd len="med" w="med" type="none"/>
            <a:tailEnd len="med" w="med" type="none"/>
          </a:ln>
        </p:spPr>
      </p:cxnSp>
      <p:pic>
        <p:nvPicPr>
          <p:cNvPr id="217" name="Google Shape;217;p29"/>
          <p:cNvPicPr preferRelativeResize="0"/>
          <p:nvPr/>
        </p:nvPicPr>
        <p:blipFill rotWithShape="1">
          <a:blip r:embed="rId3">
            <a:alphaModFix/>
          </a:blip>
          <a:srcRect b="12549" l="13411" r="29077" t="0"/>
          <a:stretch/>
        </p:blipFill>
        <p:spPr>
          <a:xfrm>
            <a:off x="6625375" y="1575825"/>
            <a:ext cx="2279823" cy="3341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bstract - Business Basic Template by Slidesgo">
  <a:themeElements>
    <a:clrScheme name="Simple Light">
      <a:dk1>
        <a:srgbClr val="000000"/>
      </a:dk1>
      <a:lt1>
        <a:srgbClr val="FFFFFF"/>
      </a:lt1>
      <a:dk2>
        <a:srgbClr val="FFBBD9"/>
      </a:dk2>
      <a:lt2>
        <a:srgbClr val="FFD966"/>
      </a:lt2>
      <a:accent1>
        <a:srgbClr val="0854C3"/>
      </a:accent1>
      <a:accent2>
        <a:srgbClr val="9FC5E8"/>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